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sldIdLst>
    <p:sldId id="430" r:id="rId3"/>
    <p:sldId id="562" r:id="rId4"/>
    <p:sldId id="379" r:id="rId5"/>
    <p:sldId id="476" r:id="rId6"/>
    <p:sldId id="409" r:id="rId7"/>
    <p:sldId id="410" r:id="rId8"/>
    <p:sldId id="380" r:id="rId9"/>
    <p:sldId id="477" r:id="rId10"/>
    <p:sldId id="478" r:id="rId11"/>
    <p:sldId id="412" r:id="rId12"/>
    <p:sldId id="560" r:id="rId13"/>
    <p:sldId id="479" r:id="rId14"/>
    <p:sldId id="495" r:id="rId15"/>
    <p:sldId id="496" r:id="rId16"/>
    <p:sldId id="487" r:id="rId17"/>
    <p:sldId id="497" r:id="rId18"/>
    <p:sldId id="480" r:id="rId19"/>
    <p:sldId id="488" r:id="rId20"/>
    <p:sldId id="498" r:id="rId21"/>
    <p:sldId id="499" r:id="rId22"/>
    <p:sldId id="489" r:id="rId23"/>
    <p:sldId id="481" r:id="rId24"/>
    <p:sldId id="482" r:id="rId25"/>
    <p:sldId id="490" r:id="rId26"/>
    <p:sldId id="500" r:id="rId27"/>
    <p:sldId id="483" r:id="rId28"/>
    <p:sldId id="484" r:id="rId29"/>
    <p:sldId id="501" r:id="rId30"/>
    <p:sldId id="549" r:id="rId31"/>
    <p:sldId id="550" r:id="rId32"/>
    <p:sldId id="551" r:id="rId33"/>
    <p:sldId id="552" r:id="rId34"/>
    <p:sldId id="555" r:id="rId35"/>
    <p:sldId id="556" r:id="rId36"/>
    <p:sldId id="557" r:id="rId37"/>
    <p:sldId id="558" r:id="rId38"/>
    <p:sldId id="559" r:id="rId39"/>
    <p:sldId id="377" r:id="rId40"/>
    <p:sldId id="376" r:id="rId41"/>
  </p:sldIdLst>
  <p:sldSz cx="9144000" cy="6858000" type="screen4x3"/>
  <p:notesSz cx="6858000" cy="9144000"/>
  <p:defaultTextStyle>
    <a:defPPr>
      <a:defRPr lang="zh-TW"/>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9pPr>
  </p:defaultTextStyle>
  <p:extLst>
    <p:ext uri="{EFAFB233-063F-42B5-8137-9DF3F51BA10A}">
      <p15:sldGuideLst xmlns:p15="http://schemas.microsoft.com/office/powerpoint/2012/main">
        <p15:guide id="1" orient="horz" pos="21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55F7"/>
    <a:srgbClr val="FF0000"/>
    <a:srgbClr val="800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316" autoAdjust="0"/>
    <p:restoredTop sz="94660"/>
  </p:normalViewPr>
  <p:slideViewPr>
    <p:cSldViewPr showGuides="1">
      <p:cViewPr varScale="1">
        <p:scale>
          <a:sx n="78" d="100"/>
          <a:sy n="78" d="100"/>
        </p:scale>
        <p:origin x="1656" y="53"/>
      </p:cViewPr>
      <p:guideLst>
        <p:guide orient="horz" pos="21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0" Type="http://schemas.openxmlformats.org/officeDocument/2006/relationships/slide" Target="slides/slide18.xml"/><Relationship Id="rId41" Type="http://schemas.openxmlformats.org/officeDocument/2006/relationships/slide" Target="slides/slide3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pPr lvl="0"/>
            <a:fld id="{BB962C8B-B14F-4D97-AF65-F5344CB8AC3E}" type="datetime1">
              <a:rPr lang="zh-TW" altLang="en-US" dirty="0">
                <a:latin typeface="Arial" panose="020B0604020202020204" pitchFamily="34" charset="0"/>
              </a:rPr>
              <a:t>2022/5/23</a:t>
            </a:fld>
            <a:endParaRPr lang="zh-TW" altLang="en-US" dirty="0">
              <a:latin typeface="Arial" panose="020B0604020202020204" pitchFamily="34" charset="0"/>
            </a:endParaRPr>
          </a:p>
        </p:txBody>
      </p:sp>
      <p:sp>
        <p:nvSpPr>
          <p:cNvPr id="5" name="Footer Placeholder 4"/>
          <p:cNvSpPr>
            <a:spLocks noGrp="1"/>
          </p:cNvSpPr>
          <p:nvPr>
            <p:ph type="ftr" sz="quarter" idx="11"/>
          </p:nvPr>
        </p:nvSpPr>
        <p:spPr/>
        <p:txBody>
          <a:bodyPr/>
          <a:lstStyle/>
          <a:p>
            <a:pPr lvl="0"/>
            <a:endParaRPr lang="zh-TW" altLang="en-US" dirty="0">
              <a:latin typeface="Arial" panose="020B0604020202020204" pitchFamily="34" charset="0"/>
            </a:endParaRPr>
          </a:p>
        </p:txBody>
      </p:sp>
      <p:sp>
        <p:nvSpPr>
          <p:cNvPr id="6" name="Slide Number Placeholder 5"/>
          <p:cNvSpPr>
            <a:spLocks noGrp="1"/>
          </p:cNvSpPr>
          <p:nvPr>
            <p:ph type="sldNum" sz="quarter" idx="12"/>
          </p:nvPr>
        </p:nvSpPr>
        <p:spPr/>
        <p:txBody>
          <a:bodyPr/>
          <a:lstStyle/>
          <a:p>
            <a:pPr lvl="0"/>
            <a:fld id="{9A0DB2DC-4C9A-4742-B13C-FB6460FD3503}" type="slidenum">
              <a:rPr lang="zh-TW" altLang="en-US" dirty="0">
                <a:latin typeface="Arial" panose="020B0604020202020204" pitchFamily="34" charset="0"/>
              </a:rPr>
              <a:t>‹#›</a:t>
            </a:fld>
            <a:endParaRPr lang="zh-TW" altLang="en-US" dirty="0">
              <a:latin typeface="Arial" panose="020B060402020202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lvl="0"/>
            <a:endParaRPr lang="zh-TW" altLang="en-US" dirty="0">
              <a:latin typeface="Arial" panose="020B0604020202020204" pitchFamily="34" charset="0"/>
            </a:endParaRPr>
          </a:p>
        </p:txBody>
      </p:sp>
      <p:sp>
        <p:nvSpPr>
          <p:cNvPr id="5" name="Footer Placeholder 4"/>
          <p:cNvSpPr>
            <a:spLocks noGrp="1"/>
          </p:cNvSpPr>
          <p:nvPr>
            <p:ph type="ftr" sz="quarter" idx="11"/>
          </p:nvPr>
        </p:nvSpPr>
        <p:spPr/>
        <p:txBody>
          <a:bodyPr/>
          <a:lstStyle/>
          <a:p>
            <a:pPr lvl="0"/>
            <a:endParaRPr lang="zh-TW" altLang="en-US" dirty="0">
              <a:latin typeface="Arial" panose="020B0604020202020204" pitchFamily="34" charset="0"/>
            </a:endParaRPr>
          </a:p>
        </p:txBody>
      </p:sp>
      <p:sp>
        <p:nvSpPr>
          <p:cNvPr id="6" name="Slide Number Placeholder 5"/>
          <p:cNvSpPr>
            <a:spLocks noGrp="1"/>
          </p:cNvSpPr>
          <p:nvPr>
            <p:ph type="sldNum" sz="quarter" idx="12"/>
          </p:nvPr>
        </p:nvSpPr>
        <p:spPr/>
        <p:txBody>
          <a:bodyPr/>
          <a:lstStyle/>
          <a:p>
            <a:pPr lvl="0"/>
            <a:fld id="{9A0DB2DC-4C9A-4742-B13C-FB6460FD3503}" type="slidenum">
              <a:rPr lang="zh-TW" altLang="en-US" dirty="0">
                <a:latin typeface="Arial" panose="020B0604020202020204" pitchFamily="34" charset="0"/>
              </a:rPr>
              <a:t>‹#›</a:t>
            </a:fld>
            <a:endParaRPr lang="zh-TW" altLang="en-US" dirty="0">
              <a:latin typeface="Arial" panose="020B060402020202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5293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lvl="0"/>
            <a:endParaRPr lang="zh-TW" altLang="en-US" dirty="0">
              <a:latin typeface="Arial" panose="020B0604020202020204" pitchFamily="34" charset="0"/>
            </a:endParaRPr>
          </a:p>
        </p:txBody>
      </p:sp>
      <p:sp>
        <p:nvSpPr>
          <p:cNvPr id="5" name="Footer Placeholder 4"/>
          <p:cNvSpPr>
            <a:spLocks noGrp="1"/>
          </p:cNvSpPr>
          <p:nvPr>
            <p:ph type="ftr" sz="quarter" idx="11"/>
          </p:nvPr>
        </p:nvSpPr>
        <p:spPr/>
        <p:txBody>
          <a:bodyPr/>
          <a:lstStyle/>
          <a:p>
            <a:pPr lvl="0"/>
            <a:endParaRPr lang="zh-TW" altLang="en-US" dirty="0">
              <a:latin typeface="Arial" panose="020B0604020202020204" pitchFamily="34" charset="0"/>
            </a:endParaRPr>
          </a:p>
        </p:txBody>
      </p:sp>
      <p:sp>
        <p:nvSpPr>
          <p:cNvPr id="6" name="Slide Number Placeholder 5"/>
          <p:cNvSpPr>
            <a:spLocks noGrp="1"/>
          </p:cNvSpPr>
          <p:nvPr>
            <p:ph type="sldNum" sz="quarter" idx="12"/>
          </p:nvPr>
        </p:nvSpPr>
        <p:spPr/>
        <p:txBody>
          <a:bodyPr/>
          <a:lstStyle/>
          <a:p>
            <a:pPr lvl="0"/>
            <a:fld id="{9A0DB2DC-4C9A-4742-B13C-FB6460FD3503}" type="slidenum">
              <a:rPr lang="zh-TW" altLang="en-US" dirty="0">
                <a:latin typeface="Arial" panose="020B0604020202020204" pitchFamily="34" charset="0"/>
              </a:rPr>
              <a:t>‹#›</a:t>
            </a:fld>
            <a:endParaRPr lang="zh-TW" altLang="en-US" dirty="0">
              <a:latin typeface="Arial" panose="020B0604020202020204" pitchFamily="34"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lvl="0"/>
            <a:fld id="{BB962C8B-B14F-4D97-AF65-F5344CB8AC3E}" type="datetime1">
              <a:rPr lang="zh-TW" altLang="en-US" dirty="0">
                <a:latin typeface="Arial" panose="020B0604020202020204" pitchFamily="34" charset="0"/>
              </a:rPr>
              <a:t>2022/5/23</a:t>
            </a:fld>
            <a:endParaRPr lang="zh-TW" altLang="en-US" dirty="0">
              <a:latin typeface="Arial" panose="020B0604020202020204" pitchFamily="34" charset="0"/>
            </a:endParaRPr>
          </a:p>
        </p:txBody>
      </p:sp>
      <p:sp>
        <p:nvSpPr>
          <p:cNvPr id="6" name="Footer Placeholder 5"/>
          <p:cNvSpPr>
            <a:spLocks noGrp="1"/>
          </p:cNvSpPr>
          <p:nvPr>
            <p:ph type="ftr" sz="quarter" idx="11"/>
          </p:nvPr>
        </p:nvSpPr>
        <p:spPr/>
        <p:txBody>
          <a:bodyPr/>
          <a:lstStyle/>
          <a:p>
            <a:pPr lvl="0"/>
            <a:endParaRPr lang="zh-TW" altLang="en-US" dirty="0">
              <a:latin typeface="Arial" panose="020B0604020202020204" pitchFamily="34" charset="0"/>
            </a:endParaRPr>
          </a:p>
        </p:txBody>
      </p:sp>
      <p:sp>
        <p:nvSpPr>
          <p:cNvPr id="7" name="Slide Number Placeholder 6"/>
          <p:cNvSpPr>
            <a:spLocks noGrp="1"/>
          </p:cNvSpPr>
          <p:nvPr>
            <p:ph type="sldNum" sz="quarter" idx="12"/>
          </p:nvPr>
        </p:nvSpPr>
        <p:spPr/>
        <p:txBody>
          <a:bodyPr/>
          <a:lstStyle/>
          <a:p>
            <a:pPr lvl="0"/>
            <a:fld id="{9A0DB2DC-4C9A-4742-B13C-FB6460FD3503}" type="slidenum">
              <a:rPr lang="zh-TW" altLang="en-US" dirty="0">
                <a:latin typeface="Arial" panose="020B0604020202020204" pitchFamily="34" charset="0"/>
              </a:rPr>
              <a:t>‹#›</a:t>
            </a:fld>
            <a:endParaRPr lang="zh-TW" altLang="en-US" dirty="0">
              <a:latin typeface="Arial" panose="020B0604020202020204" pitchFamily="34" charset="0"/>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230D83BF-34F0-49ED-AD90-A6C6AA642711}" type="datetime1">
              <a:rPr lang="en-US" altLang="zh-TW"/>
              <a:t>5/23/2022</a:t>
            </a:fld>
            <a:endParaRPr lang="en-US" altLang="zh-TW"/>
          </a:p>
        </p:txBody>
      </p:sp>
      <p:sp>
        <p:nvSpPr>
          <p:cNvPr id="5" name="Footer Placeholder 4"/>
          <p:cNvSpPr>
            <a:spLocks noGrp="1"/>
          </p:cNvSpPr>
          <p:nvPr>
            <p:ph type="ftr" sz="quarter" idx="11"/>
          </p:nvPr>
        </p:nvSpPr>
        <p:spPr/>
        <p:txBody>
          <a:bodyPr/>
          <a:lstStyle>
            <a:lvl1pPr>
              <a:defRPr/>
            </a:lvl1pPr>
          </a:lstStyle>
          <a:p>
            <a:pPr>
              <a:defRPr/>
            </a:pPr>
            <a:endParaRPr lang="zh-TW" altLang="zh-HK"/>
          </a:p>
        </p:txBody>
      </p:sp>
      <p:sp>
        <p:nvSpPr>
          <p:cNvPr id="6" name="Slide Number Placeholder 5"/>
          <p:cNvSpPr>
            <a:spLocks noGrp="1"/>
          </p:cNvSpPr>
          <p:nvPr>
            <p:ph type="sldNum" sz="quarter" idx="12"/>
          </p:nvPr>
        </p:nvSpPr>
        <p:spPr/>
        <p:txBody>
          <a:bodyPr/>
          <a:lstStyle>
            <a:lvl1pPr>
              <a:defRPr/>
            </a:lvl1pPr>
          </a:lstStyle>
          <a:p>
            <a:pPr>
              <a:defRPr/>
            </a:pPr>
            <a:fld id="{DF146FE2-5BE5-4129-9807-A4CCDCD51D28}" type="slidenum">
              <a:rPr lang="en-US" altLang="zh-TW"/>
              <a:t>‹#›</a:t>
            </a:fld>
            <a:endParaRPr lang="en-US" altLang="zh-TW"/>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67ABBF60-417A-4D5F-A880-ACDFCBBB062D}" type="datetime1">
              <a:rPr lang="en-US" altLang="zh-TW"/>
              <a:t>5/23/2022</a:t>
            </a:fld>
            <a:endParaRPr lang="en-US" altLang="zh-TW"/>
          </a:p>
        </p:txBody>
      </p:sp>
      <p:sp>
        <p:nvSpPr>
          <p:cNvPr id="5" name="Footer Placeholder 4"/>
          <p:cNvSpPr>
            <a:spLocks noGrp="1"/>
          </p:cNvSpPr>
          <p:nvPr>
            <p:ph type="ftr" sz="quarter" idx="11"/>
          </p:nvPr>
        </p:nvSpPr>
        <p:spPr/>
        <p:txBody>
          <a:bodyPr/>
          <a:lstStyle>
            <a:lvl1pPr>
              <a:defRPr/>
            </a:lvl1pPr>
          </a:lstStyle>
          <a:p>
            <a:pPr>
              <a:defRPr/>
            </a:pPr>
            <a:endParaRPr lang="zh-TW" altLang="zh-HK"/>
          </a:p>
        </p:txBody>
      </p:sp>
      <p:sp>
        <p:nvSpPr>
          <p:cNvPr id="6" name="Slide Number Placeholder 5"/>
          <p:cNvSpPr>
            <a:spLocks noGrp="1"/>
          </p:cNvSpPr>
          <p:nvPr>
            <p:ph type="sldNum" sz="quarter" idx="12"/>
          </p:nvPr>
        </p:nvSpPr>
        <p:spPr/>
        <p:txBody>
          <a:bodyPr/>
          <a:lstStyle>
            <a:lvl1pPr>
              <a:defRPr/>
            </a:lvl1pPr>
          </a:lstStyle>
          <a:p>
            <a:pPr>
              <a:defRPr/>
            </a:pPr>
            <a:fld id="{2AEA05B2-9EE5-40F5-8706-AD03376FE629}" type="slidenum">
              <a:rPr lang="en-US" altLang="zh-TW"/>
              <a:t>‹#›</a:t>
            </a:fld>
            <a:endParaRPr lang="en-US" altLang="zh-TW"/>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FF6B15D4-F373-4FB5-A6C7-20572CC46419}" type="datetime1">
              <a:rPr lang="en-US" altLang="zh-TW"/>
              <a:t>5/23/2022</a:t>
            </a:fld>
            <a:endParaRPr lang="en-US" altLang="zh-TW"/>
          </a:p>
        </p:txBody>
      </p:sp>
      <p:sp>
        <p:nvSpPr>
          <p:cNvPr id="5" name="Footer Placeholder 4"/>
          <p:cNvSpPr>
            <a:spLocks noGrp="1"/>
          </p:cNvSpPr>
          <p:nvPr>
            <p:ph type="ftr" sz="quarter" idx="11"/>
          </p:nvPr>
        </p:nvSpPr>
        <p:spPr/>
        <p:txBody>
          <a:bodyPr/>
          <a:lstStyle>
            <a:lvl1pPr>
              <a:defRPr/>
            </a:lvl1pPr>
          </a:lstStyle>
          <a:p>
            <a:pPr>
              <a:defRPr/>
            </a:pPr>
            <a:endParaRPr lang="zh-TW" altLang="zh-HK"/>
          </a:p>
        </p:txBody>
      </p:sp>
      <p:sp>
        <p:nvSpPr>
          <p:cNvPr id="6" name="Slide Number Placeholder 5"/>
          <p:cNvSpPr>
            <a:spLocks noGrp="1"/>
          </p:cNvSpPr>
          <p:nvPr>
            <p:ph type="sldNum" sz="quarter" idx="12"/>
          </p:nvPr>
        </p:nvSpPr>
        <p:spPr/>
        <p:txBody>
          <a:bodyPr/>
          <a:lstStyle>
            <a:lvl1pPr>
              <a:defRPr/>
            </a:lvl1pPr>
          </a:lstStyle>
          <a:p>
            <a:pPr>
              <a:defRPr/>
            </a:pPr>
            <a:fld id="{6CBC212B-DE3E-4675-A945-A9DF35D9DD54}" type="slidenum">
              <a:rPr lang="en-US" altLang="zh-TW"/>
              <a:t>‹#›</a:t>
            </a:fld>
            <a:endParaRPr lang="en-US" altLang="zh-TW"/>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C0EAD797-1E85-4724-A21A-9B2B2510555C}" type="datetime1">
              <a:rPr lang="en-US" altLang="zh-TW"/>
              <a:t>5/23/2022</a:t>
            </a:fld>
            <a:endParaRPr lang="en-US" altLang="zh-TW"/>
          </a:p>
        </p:txBody>
      </p:sp>
      <p:sp>
        <p:nvSpPr>
          <p:cNvPr id="6" name="Footer Placeholder 4"/>
          <p:cNvSpPr>
            <a:spLocks noGrp="1"/>
          </p:cNvSpPr>
          <p:nvPr>
            <p:ph type="ftr" sz="quarter" idx="11"/>
          </p:nvPr>
        </p:nvSpPr>
        <p:spPr/>
        <p:txBody>
          <a:bodyPr/>
          <a:lstStyle>
            <a:lvl1pPr>
              <a:defRPr/>
            </a:lvl1pPr>
          </a:lstStyle>
          <a:p>
            <a:pPr>
              <a:defRPr/>
            </a:pPr>
            <a:endParaRPr lang="zh-TW" altLang="zh-HK"/>
          </a:p>
        </p:txBody>
      </p:sp>
      <p:sp>
        <p:nvSpPr>
          <p:cNvPr id="7" name="Slide Number Placeholder 5"/>
          <p:cNvSpPr>
            <a:spLocks noGrp="1"/>
          </p:cNvSpPr>
          <p:nvPr>
            <p:ph type="sldNum" sz="quarter" idx="12"/>
          </p:nvPr>
        </p:nvSpPr>
        <p:spPr/>
        <p:txBody>
          <a:bodyPr/>
          <a:lstStyle>
            <a:lvl1pPr>
              <a:defRPr/>
            </a:lvl1pPr>
          </a:lstStyle>
          <a:p>
            <a:pPr>
              <a:defRPr/>
            </a:pPr>
            <a:fld id="{B25E00C8-491A-4966-ADB2-285A4893665A}" type="slidenum">
              <a:rPr lang="en-US" altLang="zh-TW"/>
              <a:t>‹#›</a:t>
            </a:fld>
            <a:endParaRPr lang="en-US" altLang="zh-TW"/>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DBE79D34-058E-4546-AC49-5522AC31B281}" type="datetime1">
              <a:rPr lang="en-US" altLang="zh-TW"/>
              <a:t>5/23/2022</a:t>
            </a:fld>
            <a:endParaRPr lang="en-US" altLang="zh-TW"/>
          </a:p>
        </p:txBody>
      </p:sp>
      <p:sp>
        <p:nvSpPr>
          <p:cNvPr id="8" name="Footer Placeholder 4"/>
          <p:cNvSpPr>
            <a:spLocks noGrp="1"/>
          </p:cNvSpPr>
          <p:nvPr>
            <p:ph type="ftr" sz="quarter" idx="11"/>
          </p:nvPr>
        </p:nvSpPr>
        <p:spPr/>
        <p:txBody>
          <a:bodyPr/>
          <a:lstStyle>
            <a:lvl1pPr>
              <a:defRPr/>
            </a:lvl1pPr>
          </a:lstStyle>
          <a:p>
            <a:pPr>
              <a:defRPr/>
            </a:pPr>
            <a:endParaRPr lang="zh-TW" altLang="zh-HK"/>
          </a:p>
        </p:txBody>
      </p:sp>
      <p:sp>
        <p:nvSpPr>
          <p:cNvPr id="9" name="Slide Number Placeholder 5"/>
          <p:cNvSpPr>
            <a:spLocks noGrp="1"/>
          </p:cNvSpPr>
          <p:nvPr>
            <p:ph type="sldNum" sz="quarter" idx="12"/>
          </p:nvPr>
        </p:nvSpPr>
        <p:spPr/>
        <p:txBody>
          <a:bodyPr/>
          <a:lstStyle>
            <a:lvl1pPr>
              <a:defRPr/>
            </a:lvl1pPr>
          </a:lstStyle>
          <a:p>
            <a:pPr>
              <a:defRPr/>
            </a:pPr>
            <a:fld id="{C94999A6-BE1D-4D1C-ACF6-E207AC64F672}" type="slidenum">
              <a:rPr lang="en-US" altLang="zh-TW"/>
              <a:t>‹#›</a:t>
            </a:fld>
            <a:endParaRPr lang="en-US" altLang="zh-TW"/>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04DFAA86-F654-4A7B-8EC8-6F3DF8B8D4CD}" type="datetime1">
              <a:rPr lang="en-US" altLang="zh-TW"/>
              <a:t>5/23/2022</a:t>
            </a:fld>
            <a:endParaRPr lang="en-US" altLang="zh-TW"/>
          </a:p>
        </p:txBody>
      </p:sp>
      <p:sp>
        <p:nvSpPr>
          <p:cNvPr id="4" name="Footer Placeholder 4"/>
          <p:cNvSpPr>
            <a:spLocks noGrp="1"/>
          </p:cNvSpPr>
          <p:nvPr>
            <p:ph type="ftr" sz="quarter" idx="11"/>
          </p:nvPr>
        </p:nvSpPr>
        <p:spPr/>
        <p:txBody>
          <a:bodyPr/>
          <a:lstStyle>
            <a:lvl1pPr>
              <a:defRPr/>
            </a:lvl1pPr>
          </a:lstStyle>
          <a:p>
            <a:pPr>
              <a:defRPr/>
            </a:pPr>
            <a:endParaRPr lang="zh-TW" altLang="zh-HK"/>
          </a:p>
        </p:txBody>
      </p:sp>
      <p:sp>
        <p:nvSpPr>
          <p:cNvPr id="5" name="Slide Number Placeholder 5"/>
          <p:cNvSpPr>
            <a:spLocks noGrp="1"/>
          </p:cNvSpPr>
          <p:nvPr>
            <p:ph type="sldNum" sz="quarter" idx="12"/>
          </p:nvPr>
        </p:nvSpPr>
        <p:spPr/>
        <p:txBody>
          <a:bodyPr/>
          <a:lstStyle>
            <a:lvl1pPr>
              <a:defRPr/>
            </a:lvl1pPr>
          </a:lstStyle>
          <a:p>
            <a:pPr>
              <a:defRPr/>
            </a:pPr>
            <a:fld id="{46AB184E-FB68-496D-A223-6934DA7DB536}" type="slidenum">
              <a:rPr lang="en-US" altLang="zh-TW"/>
              <a:t>‹#›</a:t>
            </a:fld>
            <a:endParaRPr lang="en-US" altLang="zh-TW"/>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08EF724-F8DE-4BC6-BA19-F77BDB4FC11A}" type="datetime1">
              <a:rPr lang="en-US" altLang="zh-TW"/>
              <a:t>5/23/2022</a:t>
            </a:fld>
            <a:endParaRPr lang="en-US" altLang="zh-TW"/>
          </a:p>
        </p:txBody>
      </p:sp>
      <p:sp>
        <p:nvSpPr>
          <p:cNvPr id="3" name="Footer Placeholder 4"/>
          <p:cNvSpPr>
            <a:spLocks noGrp="1"/>
          </p:cNvSpPr>
          <p:nvPr>
            <p:ph type="ftr" sz="quarter" idx="11"/>
          </p:nvPr>
        </p:nvSpPr>
        <p:spPr/>
        <p:txBody>
          <a:bodyPr/>
          <a:lstStyle>
            <a:lvl1pPr>
              <a:defRPr/>
            </a:lvl1pPr>
          </a:lstStyle>
          <a:p>
            <a:pPr>
              <a:defRPr/>
            </a:pPr>
            <a:endParaRPr lang="zh-TW" altLang="zh-HK"/>
          </a:p>
        </p:txBody>
      </p:sp>
      <p:sp>
        <p:nvSpPr>
          <p:cNvPr id="4" name="Slide Number Placeholder 5"/>
          <p:cNvSpPr>
            <a:spLocks noGrp="1"/>
          </p:cNvSpPr>
          <p:nvPr>
            <p:ph type="sldNum" sz="quarter" idx="12"/>
          </p:nvPr>
        </p:nvSpPr>
        <p:spPr/>
        <p:txBody>
          <a:bodyPr/>
          <a:lstStyle>
            <a:lvl1pPr>
              <a:defRPr/>
            </a:lvl1pPr>
          </a:lstStyle>
          <a:p>
            <a:pPr>
              <a:defRPr/>
            </a:pPr>
            <a:fld id="{395E0AF8-DB7D-45E8-895C-C275EF822CF5}" type="slidenum">
              <a:rPr lang="en-US" altLang="zh-TW"/>
              <a:t>‹#›</a:t>
            </a:fld>
            <a:endParaRPr lang="en-US" altLang="zh-TW"/>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lvl="0"/>
            <a:endParaRPr lang="zh-TW" altLang="en-US" dirty="0">
              <a:latin typeface="Arial" panose="020B0604020202020204" pitchFamily="34" charset="0"/>
            </a:endParaRPr>
          </a:p>
        </p:txBody>
      </p:sp>
      <p:sp>
        <p:nvSpPr>
          <p:cNvPr id="5" name="Footer Placeholder 4"/>
          <p:cNvSpPr>
            <a:spLocks noGrp="1"/>
          </p:cNvSpPr>
          <p:nvPr>
            <p:ph type="ftr" sz="quarter" idx="11"/>
          </p:nvPr>
        </p:nvSpPr>
        <p:spPr/>
        <p:txBody>
          <a:bodyPr/>
          <a:lstStyle/>
          <a:p>
            <a:pPr lvl="0"/>
            <a:endParaRPr lang="zh-TW" altLang="en-US" dirty="0">
              <a:latin typeface="Arial" panose="020B0604020202020204" pitchFamily="34" charset="0"/>
            </a:endParaRPr>
          </a:p>
        </p:txBody>
      </p:sp>
      <p:sp>
        <p:nvSpPr>
          <p:cNvPr id="6" name="Slide Number Placeholder 5"/>
          <p:cNvSpPr>
            <a:spLocks noGrp="1"/>
          </p:cNvSpPr>
          <p:nvPr>
            <p:ph type="sldNum" sz="quarter" idx="12"/>
          </p:nvPr>
        </p:nvSpPr>
        <p:spPr/>
        <p:txBody>
          <a:bodyPr/>
          <a:lstStyle/>
          <a:p>
            <a:pPr lvl="0"/>
            <a:fld id="{9A0DB2DC-4C9A-4742-B13C-FB6460FD3503}" type="slidenum">
              <a:rPr lang="zh-TW" altLang="en-US" dirty="0">
                <a:latin typeface="Arial" panose="020B0604020202020204" pitchFamily="34" charset="0"/>
              </a:rPr>
              <a:t>‹#›</a:t>
            </a:fld>
            <a:endParaRPr lang="zh-TW" altLang="en-US" dirty="0">
              <a:latin typeface="Arial" panose="020B0604020202020204" pitchFamily="34" charset="0"/>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235DD2FB-A7D7-47AD-9D71-E694AF19E57E}" type="datetime1">
              <a:rPr lang="en-US" altLang="zh-TW"/>
              <a:t>5/23/2022</a:t>
            </a:fld>
            <a:endParaRPr lang="en-US" altLang="zh-TW"/>
          </a:p>
        </p:txBody>
      </p:sp>
      <p:sp>
        <p:nvSpPr>
          <p:cNvPr id="6" name="Footer Placeholder 4"/>
          <p:cNvSpPr>
            <a:spLocks noGrp="1"/>
          </p:cNvSpPr>
          <p:nvPr>
            <p:ph type="ftr" sz="quarter" idx="11"/>
          </p:nvPr>
        </p:nvSpPr>
        <p:spPr/>
        <p:txBody>
          <a:bodyPr/>
          <a:lstStyle>
            <a:lvl1pPr>
              <a:defRPr/>
            </a:lvl1pPr>
          </a:lstStyle>
          <a:p>
            <a:pPr>
              <a:defRPr/>
            </a:pPr>
            <a:endParaRPr lang="zh-TW" altLang="zh-HK"/>
          </a:p>
        </p:txBody>
      </p:sp>
      <p:sp>
        <p:nvSpPr>
          <p:cNvPr id="7" name="Slide Number Placeholder 5"/>
          <p:cNvSpPr>
            <a:spLocks noGrp="1"/>
          </p:cNvSpPr>
          <p:nvPr>
            <p:ph type="sldNum" sz="quarter" idx="12"/>
          </p:nvPr>
        </p:nvSpPr>
        <p:spPr/>
        <p:txBody>
          <a:bodyPr/>
          <a:lstStyle>
            <a:lvl1pPr>
              <a:defRPr/>
            </a:lvl1pPr>
          </a:lstStyle>
          <a:p>
            <a:pPr>
              <a:defRPr/>
            </a:pPr>
            <a:fld id="{5D3B1C02-16E9-4739-A455-6AF75957B57F}" type="slidenum">
              <a:rPr lang="en-US" altLang="zh-TW"/>
              <a:t>‹#›</a:t>
            </a:fld>
            <a:endParaRPr lang="en-US" altLang="zh-TW"/>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C4B4B821-4D8A-4BA4-A7CB-7047F069F6B9}" type="datetime1">
              <a:rPr lang="en-US" altLang="zh-TW"/>
              <a:t>5/23/2022</a:t>
            </a:fld>
            <a:endParaRPr lang="en-US" altLang="zh-TW"/>
          </a:p>
        </p:txBody>
      </p:sp>
      <p:sp>
        <p:nvSpPr>
          <p:cNvPr id="6" name="Footer Placeholder 4"/>
          <p:cNvSpPr>
            <a:spLocks noGrp="1"/>
          </p:cNvSpPr>
          <p:nvPr>
            <p:ph type="ftr" sz="quarter" idx="11"/>
          </p:nvPr>
        </p:nvSpPr>
        <p:spPr/>
        <p:txBody>
          <a:bodyPr/>
          <a:lstStyle>
            <a:lvl1pPr>
              <a:defRPr/>
            </a:lvl1pPr>
          </a:lstStyle>
          <a:p>
            <a:pPr>
              <a:defRPr/>
            </a:pPr>
            <a:endParaRPr lang="zh-TW" altLang="zh-HK"/>
          </a:p>
        </p:txBody>
      </p:sp>
      <p:sp>
        <p:nvSpPr>
          <p:cNvPr id="7" name="Slide Number Placeholder 5"/>
          <p:cNvSpPr>
            <a:spLocks noGrp="1"/>
          </p:cNvSpPr>
          <p:nvPr>
            <p:ph type="sldNum" sz="quarter" idx="12"/>
          </p:nvPr>
        </p:nvSpPr>
        <p:spPr/>
        <p:txBody>
          <a:bodyPr/>
          <a:lstStyle>
            <a:lvl1pPr>
              <a:defRPr/>
            </a:lvl1pPr>
          </a:lstStyle>
          <a:p>
            <a:pPr>
              <a:defRPr/>
            </a:pPr>
            <a:fld id="{CBD56AC4-85CF-48B9-A8AE-C9CC24FFB4E3}" type="slidenum">
              <a:rPr lang="en-US" altLang="zh-TW"/>
              <a:t>‹#›</a:t>
            </a:fld>
            <a:endParaRPr lang="en-US" altLang="zh-TW"/>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D3F6C8D-1021-4761-80B3-48E14510EE75}" type="datetime1">
              <a:rPr lang="en-US" altLang="zh-TW"/>
              <a:t>5/23/2022</a:t>
            </a:fld>
            <a:endParaRPr lang="en-US" altLang="zh-TW"/>
          </a:p>
        </p:txBody>
      </p:sp>
      <p:sp>
        <p:nvSpPr>
          <p:cNvPr id="5" name="Footer Placeholder 4"/>
          <p:cNvSpPr>
            <a:spLocks noGrp="1"/>
          </p:cNvSpPr>
          <p:nvPr>
            <p:ph type="ftr" sz="quarter" idx="11"/>
          </p:nvPr>
        </p:nvSpPr>
        <p:spPr/>
        <p:txBody>
          <a:bodyPr/>
          <a:lstStyle>
            <a:lvl1pPr>
              <a:defRPr/>
            </a:lvl1pPr>
          </a:lstStyle>
          <a:p>
            <a:pPr>
              <a:defRPr/>
            </a:pPr>
            <a:endParaRPr lang="zh-TW" altLang="zh-HK"/>
          </a:p>
        </p:txBody>
      </p:sp>
      <p:sp>
        <p:nvSpPr>
          <p:cNvPr id="6" name="Slide Number Placeholder 5"/>
          <p:cNvSpPr>
            <a:spLocks noGrp="1"/>
          </p:cNvSpPr>
          <p:nvPr>
            <p:ph type="sldNum" sz="quarter" idx="12"/>
          </p:nvPr>
        </p:nvSpPr>
        <p:spPr/>
        <p:txBody>
          <a:bodyPr/>
          <a:lstStyle>
            <a:lvl1pPr>
              <a:defRPr/>
            </a:lvl1pPr>
          </a:lstStyle>
          <a:p>
            <a:pPr>
              <a:defRPr/>
            </a:pPr>
            <a:fld id="{815CDD89-5345-4FD7-B7CB-2239A741417B}" type="slidenum">
              <a:rPr lang="en-US" altLang="zh-TW"/>
              <a:t>‹#›</a:t>
            </a:fld>
            <a:endParaRPr lang="en-US" altLang="zh-TW"/>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A336DD33-5EC1-4911-BED7-3E0BCFD18450}" type="datetime1">
              <a:rPr lang="en-US" altLang="zh-TW"/>
              <a:t>5/23/2022</a:t>
            </a:fld>
            <a:endParaRPr lang="en-US" altLang="zh-TW"/>
          </a:p>
        </p:txBody>
      </p:sp>
      <p:sp>
        <p:nvSpPr>
          <p:cNvPr id="5" name="Footer Placeholder 4"/>
          <p:cNvSpPr>
            <a:spLocks noGrp="1"/>
          </p:cNvSpPr>
          <p:nvPr>
            <p:ph type="ftr" sz="quarter" idx="11"/>
          </p:nvPr>
        </p:nvSpPr>
        <p:spPr/>
        <p:txBody>
          <a:bodyPr/>
          <a:lstStyle>
            <a:lvl1pPr>
              <a:defRPr/>
            </a:lvl1pPr>
          </a:lstStyle>
          <a:p>
            <a:pPr>
              <a:defRPr/>
            </a:pPr>
            <a:endParaRPr lang="zh-TW" altLang="zh-HK"/>
          </a:p>
        </p:txBody>
      </p:sp>
      <p:sp>
        <p:nvSpPr>
          <p:cNvPr id="6" name="Slide Number Placeholder 5"/>
          <p:cNvSpPr>
            <a:spLocks noGrp="1"/>
          </p:cNvSpPr>
          <p:nvPr>
            <p:ph type="sldNum" sz="quarter" idx="12"/>
          </p:nvPr>
        </p:nvSpPr>
        <p:spPr/>
        <p:txBody>
          <a:bodyPr/>
          <a:lstStyle>
            <a:lvl1pPr>
              <a:defRPr/>
            </a:lvl1pPr>
          </a:lstStyle>
          <a:p>
            <a:pPr>
              <a:defRPr/>
            </a:pPr>
            <a:fld id="{3EE4AB86-14FC-457B-98DD-EC0EEB5A4DAF}" type="slidenum">
              <a:rPr lang="en-US" altLang="zh-TW"/>
              <a:t>‹#›</a:t>
            </a:fld>
            <a:endParaRPr lang="en-US" altLang="zh-TW"/>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lvl="0"/>
            <a:endParaRPr lang="zh-TW" altLang="en-US" dirty="0">
              <a:latin typeface="Arial" panose="020B0604020202020204" pitchFamily="34" charset="0"/>
            </a:endParaRPr>
          </a:p>
        </p:txBody>
      </p:sp>
      <p:sp>
        <p:nvSpPr>
          <p:cNvPr id="5" name="Footer Placeholder 4"/>
          <p:cNvSpPr>
            <a:spLocks noGrp="1"/>
          </p:cNvSpPr>
          <p:nvPr>
            <p:ph type="ftr" sz="quarter" idx="11"/>
          </p:nvPr>
        </p:nvSpPr>
        <p:spPr/>
        <p:txBody>
          <a:bodyPr/>
          <a:lstStyle/>
          <a:p>
            <a:pPr lvl="0"/>
            <a:endParaRPr lang="zh-TW" altLang="en-US" dirty="0">
              <a:latin typeface="Arial" panose="020B0604020202020204" pitchFamily="34" charset="0"/>
            </a:endParaRPr>
          </a:p>
        </p:txBody>
      </p:sp>
      <p:sp>
        <p:nvSpPr>
          <p:cNvPr id="6" name="Slide Number Placeholder 5"/>
          <p:cNvSpPr>
            <a:spLocks noGrp="1"/>
          </p:cNvSpPr>
          <p:nvPr>
            <p:ph type="sldNum" sz="quarter" idx="12"/>
          </p:nvPr>
        </p:nvSpPr>
        <p:spPr/>
        <p:txBody>
          <a:bodyPr/>
          <a:lstStyle/>
          <a:p>
            <a:pPr lvl="0"/>
            <a:fld id="{9A0DB2DC-4C9A-4742-B13C-FB6460FD3503}" type="slidenum">
              <a:rPr lang="zh-TW" altLang="en-US" dirty="0">
                <a:latin typeface="Arial" panose="020B0604020202020204" pitchFamily="34" charset="0"/>
              </a:rPr>
              <a:t>‹#›</a:t>
            </a:fld>
            <a:endParaRPr lang="zh-TW" altLang="en-US" dirty="0">
              <a:latin typeface="Arial" panose="020B060402020202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2504"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54296" y="1600200"/>
            <a:ext cx="4032504"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lvl="0"/>
            <a:endParaRPr lang="zh-TW" altLang="en-US" dirty="0">
              <a:latin typeface="Arial" panose="020B0604020202020204" pitchFamily="34" charset="0"/>
            </a:endParaRPr>
          </a:p>
        </p:txBody>
      </p:sp>
      <p:sp>
        <p:nvSpPr>
          <p:cNvPr id="6" name="Footer Placeholder 5"/>
          <p:cNvSpPr>
            <a:spLocks noGrp="1"/>
          </p:cNvSpPr>
          <p:nvPr>
            <p:ph type="ftr" sz="quarter" idx="11"/>
          </p:nvPr>
        </p:nvSpPr>
        <p:spPr/>
        <p:txBody>
          <a:bodyPr/>
          <a:lstStyle/>
          <a:p>
            <a:pPr lvl="0"/>
            <a:endParaRPr lang="zh-TW" altLang="en-US" dirty="0">
              <a:latin typeface="Arial" panose="020B0604020202020204" pitchFamily="34" charset="0"/>
            </a:endParaRPr>
          </a:p>
        </p:txBody>
      </p:sp>
      <p:sp>
        <p:nvSpPr>
          <p:cNvPr id="7" name="Slide Number Placeholder 6"/>
          <p:cNvSpPr>
            <a:spLocks noGrp="1"/>
          </p:cNvSpPr>
          <p:nvPr>
            <p:ph type="sldNum" sz="quarter" idx="12"/>
          </p:nvPr>
        </p:nvSpPr>
        <p:spPr/>
        <p:txBody>
          <a:bodyPr/>
          <a:lstStyle/>
          <a:p>
            <a:pPr lvl="0"/>
            <a:fld id="{9A0DB2DC-4C9A-4742-B13C-FB6460FD3503}" type="slidenum">
              <a:rPr lang="zh-TW" altLang="en-US" dirty="0">
                <a:latin typeface="Arial" panose="020B0604020202020204" pitchFamily="34" charset="0"/>
              </a:rPr>
              <a:t>‹#›</a:t>
            </a:fld>
            <a:endParaRPr lang="zh-TW" altLang="en-US" dirty="0">
              <a:latin typeface="Arial" panose="020B060402020202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1"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1"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lvl="0"/>
            <a:endParaRPr lang="zh-TW" altLang="en-US" dirty="0">
              <a:latin typeface="Arial" panose="020B0604020202020204" pitchFamily="34" charset="0"/>
            </a:endParaRPr>
          </a:p>
        </p:txBody>
      </p:sp>
      <p:sp>
        <p:nvSpPr>
          <p:cNvPr id="8" name="Footer Placeholder 7"/>
          <p:cNvSpPr>
            <a:spLocks noGrp="1"/>
          </p:cNvSpPr>
          <p:nvPr>
            <p:ph type="ftr" sz="quarter" idx="11"/>
          </p:nvPr>
        </p:nvSpPr>
        <p:spPr/>
        <p:txBody>
          <a:bodyPr/>
          <a:lstStyle/>
          <a:p>
            <a:pPr lvl="0"/>
            <a:endParaRPr lang="zh-TW" altLang="en-US" dirty="0">
              <a:latin typeface="Arial" panose="020B0604020202020204" pitchFamily="34" charset="0"/>
            </a:endParaRPr>
          </a:p>
        </p:txBody>
      </p:sp>
      <p:sp>
        <p:nvSpPr>
          <p:cNvPr id="9" name="Slide Number Placeholder 8"/>
          <p:cNvSpPr>
            <a:spLocks noGrp="1"/>
          </p:cNvSpPr>
          <p:nvPr>
            <p:ph type="sldNum" sz="quarter" idx="12"/>
          </p:nvPr>
        </p:nvSpPr>
        <p:spPr/>
        <p:txBody>
          <a:bodyPr/>
          <a:lstStyle/>
          <a:p>
            <a:pPr lvl="0"/>
            <a:fld id="{9A0DB2DC-4C9A-4742-B13C-FB6460FD3503}" type="slidenum">
              <a:rPr lang="zh-TW" altLang="en-US" dirty="0">
                <a:latin typeface="Arial" panose="020B0604020202020204" pitchFamily="34" charset="0"/>
              </a:rPr>
              <a:t>‹#›</a:t>
            </a:fld>
            <a:endParaRPr lang="zh-TW" altLang="en-US" dirty="0">
              <a:latin typeface="Arial" panose="020B060402020202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lvl="0"/>
            <a:endParaRPr lang="zh-TW" altLang="en-US" dirty="0">
              <a:latin typeface="Arial" panose="020B0604020202020204" pitchFamily="34" charset="0"/>
            </a:endParaRPr>
          </a:p>
        </p:txBody>
      </p:sp>
      <p:sp>
        <p:nvSpPr>
          <p:cNvPr id="4" name="Footer Placeholder 3"/>
          <p:cNvSpPr>
            <a:spLocks noGrp="1"/>
          </p:cNvSpPr>
          <p:nvPr>
            <p:ph type="ftr" sz="quarter" idx="11"/>
          </p:nvPr>
        </p:nvSpPr>
        <p:spPr/>
        <p:txBody>
          <a:bodyPr/>
          <a:lstStyle/>
          <a:p>
            <a:pPr lvl="0"/>
            <a:endParaRPr lang="zh-TW" altLang="en-US" dirty="0">
              <a:latin typeface="Arial" panose="020B0604020202020204" pitchFamily="34" charset="0"/>
            </a:endParaRPr>
          </a:p>
        </p:txBody>
      </p:sp>
      <p:sp>
        <p:nvSpPr>
          <p:cNvPr id="5" name="Slide Number Placeholder 4"/>
          <p:cNvSpPr>
            <a:spLocks noGrp="1"/>
          </p:cNvSpPr>
          <p:nvPr>
            <p:ph type="sldNum" sz="quarter" idx="12"/>
          </p:nvPr>
        </p:nvSpPr>
        <p:spPr/>
        <p:txBody>
          <a:bodyPr/>
          <a:lstStyle/>
          <a:p>
            <a:pPr lvl="0"/>
            <a:fld id="{9A0DB2DC-4C9A-4742-B13C-FB6460FD3503}" type="slidenum">
              <a:rPr lang="zh-TW" altLang="en-US" dirty="0">
                <a:latin typeface="Arial" panose="020B0604020202020204" pitchFamily="34" charset="0"/>
              </a:rPr>
              <a:t>‹#›</a:t>
            </a:fld>
            <a:endParaRPr lang="zh-TW" altLang="en-US" dirty="0">
              <a:latin typeface="Arial" panose="020B060402020202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lvl="0"/>
            <a:endParaRPr lang="zh-TW" altLang="en-US" dirty="0">
              <a:latin typeface="Arial" panose="020B0604020202020204" pitchFamily="34" charset="0"/>
            </a:endParaRPr>
          </a:p>
        </p:txBody>
      </p:sp>
      <p:sp>
        <p:nvSpPr>
          <p:cNvPr id="3" name="Footer Placeholder 2"/>
          <p:cNvSpPr>
            <a:spLocks noGrp="1"/>
          </p:cNvSpPr>
          <p:nvPr>
            <p:ph type="ftr" sz="quarter" idx="11"/>
          </p:nvPr>
        </p:nvSpPr>
        <p:spPr/>
        <p:txBody>
          <a:bodyPr/>
          <a:lstStyle/>
          <a:p>
            <a:pPr lvl="0"/>
            <a:endParaRPr lang="zh-TW" altLang="en-US" dirty="0">
              <a:latin typeface="Arial" panose="020B0604020202020204" pitchFamily="34" charset="0"/>
            </a:endParaRPr>
          </a:p>
        </p:txBody>
      </p:sp>
      <p:sp>
        <p:nvSpPr>
          <p:cNvPr id="4" name="Slide Number Placeholder 3"/>
          <p:cNvSpPr>
            <a:spLocks noGrp="1"/>
          </p:cNvSpPr>
          <p:nvPr>
            <p:ph type="sldNum" sz="quarter" idx="12"/>
          </p:nvPr>
        </p:nvSpPr>
        <p:spPr/>
        <p:txBody>
          <a:bodyPr/>
          <a:lstStyle/>
          <a:p>
            <a:pPr lvl="0"/>
            <a:fld id="{9A0DB2DC-4C9A-4742-B13C-FB6460FD3503}" type="slidenum">
              <a:rPr lang="zh-TW" altLang="en-US" dirty="0">
                <a:latin typeface="Arial" panose="020B0604020202020204" pitchFamily="34" charset="0"/>
              </a:rPr>
              <a:t>‹#›</a:t>
            </a:fld>
            <a:endParaRPr lang="zh-TW" altLang="en-US" dirty="0">
              <a:latin typeface="Arial" panose="020B060402020202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lvl="0"/>
            <a:endParaRPr lang="zh-TW" altLang="en-US" dirty="0">
              <a:latin typeface="Arial" panose="020B0604020202020204" pitchFamily="34" charset="0"/>
            </a:endParaRPr>
          </a:p>
        </p:txBody>
      </p:sp>
      <p:sp>
        <p:nvSpPr>
          <p:cNvPr id="6" name="Footer Placeholder 5"/>
          <p:cNvSpPr>
            <a:spLocks noGrp="1"/>
          </p:cNvSpPr>
          <p:nvPr>
            <p:ph type="ftr" sz="quarter" idx="11"/>
          </p:nvPr>
        </p:nvSpPr>
        <p:spPr/>
        <p:txBody>
          <a:bodyPr/>
          <a:lstStyle/>
          <a:p>
            <a:pPr lvl="0"/>
            <a:endParaRPr lang="zh-TW" altLang="en-US" dirty="0">
              <a:latin typeface="Arial" panose="020B0604020202020204" pitchFamily="34" charset="0"/>
            </a:endParaRPr>
          </a:p>
        </p:txBody>
      </p:sp>
      <p:sp>
        <p:nvSpPr>
          <p:cNvPr id="7" name="Slide Number Placeholder 6"/>
          <p:cNvSpPr>
            <a:spLocks noGrp="1"/>
          </p:cNvSpPr>
          <p:nvPr>
            <p:ph type="sldNum" sz="quarter" idx="12"/>
          </p:nvPr>
        </p:nvSpPr>
        <p:spPr/>
        <p:txBody>
          <a:bodyPr/>
          <a:lstStyle/>
          <a:p>
            <a:pPr lvl="0"/>
            <a:fld id="{9A0DB2DC-4C9A-4742-B13C-FB6460FD3503}" type="slidenum">
              <a:rPr lang="zh-TW" altLang="en-US" dirty="0">
                <a:latin typeface="Arial" panose="020B0604020202020204" pitchFamily="34" charset="0"/>
              </a:rPr>
              <a:t>‹#›</a:t>
            </a:fld>
            <a:endParaRPr lang="zh-TW" altLang="en-US" dirty="0">
              <a:latin typeface="Arial" panose="020B060402020202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5"/>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lvl="0"/>
            <a:endParaRPr lang="zh-TW" altLang="en-US" dirty="0">
              <a:latin typeface="Arial" panose="020B0604020202020204" pitchFamily="34" charset="0"/>
            </a:endParaRPr>
          </a:p>
        </p:txBody>
      </p:sp>
      <p:sp>
        <p:nvSpPr>
          <p:cNvPr id="6" name="Footer Placeholder 5"/>
          <p:cNvSpPr>
            <a:spLocks noGrp="1"/>
          </p:cNvSpPr>
          <p:nvPr>
            <p:ph type="ftr" sz="quarter" idx="11"/>
          </p:nvPr>
        </p:nvSpPr>
        <p:spPr/>
        <p:txBody>
          <a:bodyPr/>
          <a:lstStyle/>
          <a:p>
            <a:pPr lvl="0"/>
            <a:endParaRPr lang="zh-TW" altLang="en-US" dirty="0">
              <a:latin typeface="Arial" panose="020B0604020202020204" pitchFamily="34" charset="0"/>
            </a:endParaRPr>
          </a:p>
        </p:txBody>
      </p:sp>
      <p:sp>
        <p:nvSpPr>
          <p:cNvPr id="7" name="Slide Number Placeholder 6"/>
          <p:cNvSpPr>
            <a:spLocks noGrp="1"/>
          </p:cNvSpPr>
          <p:nvPr>
            <p:ph type="sldNum" sz="quarter" idx="12"/>
          </p:nvPr>
        </p:nvSpPr>
        <p:spPr/>
        <p:txBody>
          <a:bodyPr/>
          <a:lstStyle/>
          <a:p>
            <a:pPr lvl="0"/>
            <a:fld id="{9A0DB2DC-4C9A-4742-B13C-FB6460FD3503}" type="slidenum">
              <a:rPr lang="zh-TW" altLang="en-US" dirty="0">
                <a:latin typeface="Arial" panose="020B0604020202020204" pitchFamily="34" charset="0"/>
              </a:rPr>
              <a:t>‹#›</a:t>
            </a:fld>
            <a:endParaRPr lang="zh-TW" altLang="en-US" dirty="0">
              <a:latin typeface="Arial" panose="020B060402020202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1025"/>
          <p:cNvSpPr>
            <a:spLocks noGrp="1"/>
          </p:cNvSpPr>
          <p:nvPr>
            <p:ph type="title"/>
          </p:nvPr>
        </p:nvSpPr>
        <p:spPr>
          <a:xfrm>
            <a:off x="457200" y="274638"/>
            <a:ext cx="8229600" cy="1143000"/>
          </a:xfrm>
          <a:prstGeom prst="rect">
            <a:avLst/>
          </a:prstGeom>
          <a:noFill/>
          <a:ln w="9525">
            <a:noFill/>
          </a:ln>
        </p:spPr>
        <p:txBody>
          <a:bodyPr anchor="ctr"/>
          <a:lstStyle/>
          <a:p>
            <a:pPr lvl="0"/>
            <a:r>
              <a:rPr lang="zh-TW" altLang="en-US" dirty="0"/>
              <a:t>按一下以編輯母片標題樣式</a:t>
            </a:r>
          </a:p>
        </p:txBody>
      </p:sp>
      <p:sp>
        <p:nvSpPr>
          <p:cNvPr id="1027" name="Text Placeholder 1026"/>
          <p:cNvSpPr>
            <a:spLocks noGrp="1"/>
          </p:cNvSpPr>
          <p:nvPr>
            <p:ph type="body" idx="1"/>
          </p:nvPr>
        </p:nvSpPr>
        <p:spPr>
          <a:xfrm>
            <a:off x="457200" y="1600200"/>
            <a:ext cx="8229600" cy="4525963"/>
          </a:xfrm>
          <a:prstGeom prst="rect">
            <a:avLst/>
          </a:prstGeom>
          <a:noFill/>
          <a:ln w="9525">
            <a:noFill/>
          </a:ln>
        </p:spPr>
        <p:txBody>
          <a:bodyPr/>
          <a:lstStyle/>
          <a:p>
            <a:pPr lvl="0"/>
            <a:r>
              <a:rPr lang="zh-TW" altLang="en-US" dirty="0"/>
              <a:t>按一下以編輯母片</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1028" name="Date Placeholder 1027"/>
          <p:cNvSpPr>
            <a:spLocks noGrp="1"/>
          </p:cNvSpPr>
          <p:nvPr>
            <p:ph type="dt" sz="half" idx="2"/>
          </p:nvPr>
        </p:nvSpPr>
        <p:spPr>
          <a:xfrm>
            <a:off x="457200" y="6245225"/>
            <a:ext cx="2133600" cy="476250"/>
          </a:xfrm>
          <a:prstGeom prst="rect">
            <a:avLst/>
          </a:prstGeom>
          <a:noFill/>
          <a:ln w="9525">
            <a:noFill/>
          </a:ln>
        </p:spPr>
        <p:txBody>
          <a:bodyPr/>
          <a:lstStyle>
            <a:lvl1pPr>
              <a:defRPr sz="1400"/>
            </a:lvl1pPr>
          </a:lstStyle>
          <a:p>
            <a:pPr lvl="0"/>
            <a:fld id="{BB962C8B-B14F-4D97-AF65-F5344CB8AC3E}" type="datetime1">
              <a:rPr lang="zh-TW" altLang="en-US" dirty="0">
                <a:latin typeface="Arial" panose="020B0604020202020204" pitchFamily="34" charset="0"/>
              </a:rPr>
              <a:t>2022/5/23</a:t>
            </a:fld>
            <a:endParaRPr lang="zh-TW" altLang="en-US" dirty="0">
              <a:latin typeface="Arial" panose="020B0604020202020204" pitchFamily="34" charset="0"/>
            </a:endParaRPr>
          </a:p>
        </p:txBody>
      </p:sp>
      <p:sp>
        <p:nvSpPr>
          <p:cNvPr id="1029" name="Footer Placeholder 1028"/>
          <p:cNvSpPr>
            <a:spLocks noGrp="1"/>
          </p:cNvSpPr>
          <p:nvPr>
            <p:ph type="ftr" sz="quarter" idx="3"/>
          </p:nvPr>
        </p:nvSpPr>
        <p:spPr>
          <a:xfrm>
            <a:off x="3124200" y="6245225"/>
            <a:ext cx="2895600" cy="476250"/>
          </a:xfrm>
          <a:prstGeom prst="rect">
            <a:avLst/>
          </a:prstGeom>
          <a:noFill/>
          <a:ln w="9525">
            <a:noFill/>
          </a:ln>
        </p:spPr>
        <p:txBody>
          <a:bodyPr/>
          <a:lstStyle>
            <a:lvl1pPr algn="ctr">
              <a:defRPr sz="1400"/>
            </a:lvl1pPr>
          </a:lstStyle>
          <a:p>
            <a:pPr lvl="0"/>
            <a:endParaRPr lang="zh-TW" altLang="en-US" dirty="0">
              <a:latin typeface="Arial" panose="020B0604020202020204" pitchFamily="34" charset="0"/>
            </a:endParaRPr>
          </a:p>
        </p:txBody>
      </p:sp>
      <p:sp>
        <p:nvSpPr>
          <p:cNvPr id="1030" name="Slide Number Placeholder 1029"/>
          <p:cNvSpPr>
            <a:spLocks noGrp="1"/>
          </p:cNvSpPr>
          <p:nvPr>
            <p:ph type="sldNum" sz="quarter" idx="4"/>
          </p:nvPr>
        </p:nvSpPr>
        <p:spPr>
          <a:xfrm>
            <a:off x="6553200" y="6245225"/>
            <a:ext cx="2133600" cy="476250"/>
          </a:xfrm>
          <a:prstGeom prst="rect">
            <a:avLst/>
          </a:prstGeom>
          <a:noFill/>
          <a:ln w="9525">
            <a:noFill/>
          </a:ln>
        </p:spPr>
        <p:txBody>
          <a:bodyPr/>
          <a:lstStyle>
            <a:lvl1pPr algn="r">
              <a:defRPr sz="1400"/>
            </a:lvl1pPr>
          </a:lstStyle>
          <a:p>
            <a:pPr lvl="0"/>
            <a:fld id="{9A0DB2DC-4C9A-4742-B13C-FB6460FD3503}" type="slidenum">
              <a:rPr lang="zh-TW" altLang="en-US" dirty="0">
                <a:latin typeface="Arial" panose="020B0604020202020204" pitchFamily="34" charset="0"/>
              </a:rPr>
              <a:t>‹#›</a:t>
            </a:fld>
            <a:endParaRPr lang="zh-TW" altLang="en-US"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marL="0" lvl="0" indent="0" algn="ctr" defTabSz="914400" rtl="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rtl="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en-US" altLang="zh-TW"/>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lstStyle>
            <a:lvl1pPr>
              <a:defRPr sz="1200">
                <a:solidFill>
                  <a:srgbClr val="898989"/>
                </a:solidFill>
                <a:latin typeface="Calibri" panose="020F0502020204030204" charset="0"/>
              </a:defRPr>
            </a:lvl1pPr>
          </a:lstStyle>
          <a:p>
            <a:pPr>
              <a:defRPr/>
            </a:pPr>
            <a:fld id="{EDED1E40-7894-44CE-B53F-C8FCAD0D215E}" type="datetime1">
              <a:rPr lang="en-US" altLang="zh-TW"/>
              <a:t>5/23/2022</a:t>
            </a:fld>
            <a:endParaRPr lang="en-US" altLang="zh-TW"/>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lstStyle>
            <a:lvl1pPr algn="ctr">
              <a:defRPr sz="1200">
                <a:solidFill>
                  <a:srgbClr val="898989"/>
                </a:solidFill>
                <a:latin typeface="Calibri" panose="020F0502020204030204" charset="0"/>
              </a:defRPr>
            </a:lvl1pPr>
          </a:lstStyle>
          <a:p>
            <a:pPr>
              <a:defRPr/>
            </a:pPr>
            <a:endParaRPr lang="zh-TW" altLang="zh-HK"/>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lstStyle>
            <a:lvl1pPr algn="r">
              <a:defRPr sz="1200">
                <a:solidFill>
                  <a:srgbClr val="898989"/>
                </a:solidFill>
                <a:latin typeface="Calibri" panose="020F0502020204030204" charset="0"/>
              </a:defRPr>
            </a:lvl1pPr>
          </a:lstStyle>
          <a:p>
            <a:pPr>
              <a:defRPr/>
            </a:pPr>
            <a:fld id="{66315814-5125-4CCC-A661-F894E27250D4}" type="slidenum">
              <a:rPr lang="en-US" altLang="zh-TW"/>
              <a:t>‹#›</a:t>
            </a:fld>
            <a:endParaRPr lang="en-US" altLang="zh-TW"/>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MS PGothic" panose="020B0600070205080204" pitchFamily="34" charset="-128"/>
        </a:defRPr>
      </a:lvl1pPr>
      <a:lvl2pPr algn="ctr" defTabSz="457200" rtl="0" eaLnBrk="0" fontAlgn="base" hangingPunct="0">
        <a:spcBef>
          <a:spcPct val="0"/>
        </a:spcBef>
        <a:spcAft>
          <a:spcPct val="0"/>
        </a:spcAft>
        <a:defRPr sz="4400">
          <a:solidFill>
            <a:schemeClr val="tx1"/>
          </a:solidFill>
          <a:latin typeface="Calibri" panose="020F0502020204030204" charset="0"/>
          <a:ea typeface="MS PGothic" panose="020B0600070205080204" pitchFamily="34" charset="-128"/>
          <a:cs typeface="MS PGothic" panose="020B0600070205080204" pitchFamily="34" charset="-128"/>
        </a:defRPr>
      </a:lvl2pPr>
      <a:lvl3pPr algn="ctr" defTabSz="457200" rtl="0" eaLnBrk="0" fontAlgn="base" hangingPunct="0">
        <a:spcBef>
          <a:spcPct val="0"/>
        </a:spcBef>
        <a:spcAft>
          <a:spcPct val="0"/>
        </a:spcAft>
        <a:defRPr sz="4400">
          <a:solidFill>
            <a:schemeClr val="tx1"/>
          </a:solidFill>
          <a:latin typeface="Calibri" panose="020F0502020204030204" charset="0"/>
          <a:ea typeface="MS PGothic" panose="020B0600070205080204" pitchFamily="34" charset="-128"/>
          <a:cs typeface="MS PGothic" panose="020B0600070205080204" pitchFamily="34" charset="-128"/>
        </a:defRPr>
      </a:lvl3pPr>
      <a:lvl4pPr algn="ctr" defTabSz="457200" rtl="0" eaLnBrk="0" fontAlgn="base" hangingPunct="0">
        <a:spcBef>
          <a:spcPct val="0"/>
        </a:spcBef>
        <a:spcAft>
          <a:spcPct val="0"/>
        </a:spcAft>
        <a:defRPr sz="4400">
          <a:solidFill>
            <a:schemeClr val="tx1"/>
          </a:solidFill>
          <a:latin typeface="Calibri" panose="020F0502020204030204" charset="0"/>
          <a:ea typeface="MS PGothic" panose="020B0600070205080204" pitchFamily="34" charset="-128"/>
          <a:cs typeface="MS PGothic" panose="020B0600070205080204" pitchFamily="34" charset="-128"/>
        </a:defRPr>
      </a:lvl4pPr>
      <a:lvl5pPr algn="ctr" defTabSz="457200" rtl="0" eaLnBrk="0" fontAlgn="base" hangingPunct="0">
        <a:spcBef>
          <a:spcPct val="0"/>
        </a:spcBef>
        <a:spcAft>
          <a:spcPct val="0"/>
        </a:spcAft>
        <a:defRPr sz="4400">
          <a:solidFill>
            <a:schemeClr val="tx1"/>
          </a:solidFill>
          <a:latin typeface="Calibri" panose="020F0502020204030204" charset="0"/>
          <a:ea typeface="MS PGothic" panose="020B0600070205080204" pitchFamily="34" charset="-128"/>
          <a:cs typeface="MS PGothic" panose="020B0600070205080204" pitchFamily="34" charset="-128"/>
        </a:defRPr>
      </a:lvl5pPr>
      <a:lvl6pPr marL="457200" algn="ctr" defTabSz="457200" rtl="0" fontAlgn="base">
        <a:spcBef>
          <a:spcPct val="0"/>
        </a:spcBef>
        <a:spcAft>
          <a:spcPct val="0"/>
        </a:spcAft>
        <a:defRPr sz="4400">
          <a:solidFill>
            <a:schemeClr val="tx1"/>
          </a:solidFill>
          <a:latin typeface="Calibri" panose="020F0502020204030204" charset="0"/>
          <a:ea typeface="MS PGothic" panose="020B0600070205080204" pitchFamily="34" charset="-128"/>
          <a:cs typeface="MS PGothic" panose="020B0600070205080204" pitchFamily="34" charset="-128"/>
        </a:defRPr>
      </a:lvl6pPr>
      <a:lvl7pPr marL="914400" algn="ctr" defTabSz="457200" rtl="0" fontAlgn="base">
        <a:spcBef>
          <a:spcPct val="0"/>
        </a:spcBef>
        <a:spcAft>
          <a:spcPct val="0"/>
        </a:spcAft>
        <a:defRPr sz="4400">
          <a:solidFill>
            <a:schemeClr val="tx1"/>
          </a:solidFill>
          <a:latin typeface="Calibri" panose="020F0502020204030204" charset="0"/>
          <a:ea typeface="MS PGothic" panose="020B0600070205080204" pitchFamily="34" charset="-128"/>
          <a:cs typeface="MS PGothic" panose="020B0600070205080204" pitchFamily="34" charset="-128"/>
        </a:defRPr>
      </a:lvl7pPr>
      <a:lvl8pPr marL="1371600" algn="ctr" defTabSz="457200" rtl="0" fontAlgn="base">
        <a:spcBef>
          <a:spcPct val="0"/>
        </a:spcBef>
        <a:spcAft>
          <a:spcPct val="0"/>
        </a:spcAft>
        <a:defRPr sz="4400">
          <a:solidFill>
            <a:schemeClr val="tx1"/>
          </a:solidFill>
          <a:latin typeface="Calibri" panose="020F0502020204030204" charset="0"/>
          <a:ea typeface="MS PGothic" panose="020B0600070205080204" pitchFamily="34" charset="-128"/>
          <a:cs typeface="MS PGothic" panose="020B0600070205080204" pitchFamily="34" charset="-128"/>
        </a:defRPr>
      </a:lvl8pPr>
      <a:lvl9pPr marL="1828800" algn="ctr" defTabSz="457200" rtl="0" fontAlgn="base">
        <a:spcBef>
          <a:spcPct val="0"/>
        </a:spcBef>
        <a:spcAft>
          <a:spcPct val="0"/>
        </a:spcAft>
        <a:defRPr sz="4400">
          <a:solidFill>
            <a:schemeClr val="tx1"/>
          </a:solidFill>
          <a:latin typeface="Calibri" panose="020F0502020204030204" charset="0"/>
          <a:ea typeface="MS PGothic" panose="020B0600070205080204" pitchFamily="34" charset="-128"/>
          <a:cs typeface="MS PGothic" panose="020B0600070205080204" pitchFamily="34"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MS PGothic" panose="020B0600070205080204" pitchFamily="34" charset="-128"/>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S PGothic" panose="020B0600070205080204" pitchFamily="34" charset="-128"/>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Geneva" pitchFamily="-108" charset="-128"/>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Geneva"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Geneva" charset="0"/>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6.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Layout" Target="../slideLayouts/slideLayout16.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6.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0.e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em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2.xml"/><Relationship Id="rId5" Type="http://schemas.openxmlformats.org/officeDocument/2006/relationships/image" Target="../media/image7.pn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12.emf"/><Relationship Id="rId1" Type="http://schemas.openxmlformats.org/officeDocument/2006/relationships/slideLayout" Target="../slideLayouts/slideLayout16.xml"/><Relationship Id="rId5" Type="http://schemas.openxmlformats.org/officeDocument/2006/relationships/image" Target="../media/image26.GIF"/><Relationship Id="rId4" Type="http://schemas.openxmlformats.org/officeDocument/2006/relationships/image" Target="../media/image25.emf"/></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png"/><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GIF"/><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image" Target="../media/image28.GIF"/><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image" Target="../media/image28.GIF"/><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2" Type="http://schemas.openxmlformats.org/officeDocument/2006/relationships/hyperlink" Target="https://www.basiclawresources.info/" TargetMode="Externa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6.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15A7B85-43A9-B053-7A29-75FA9C112A46}"/>
              </a:ext>
            </a:extLst>
          </p:cNvPr>
          <p:cNvSpPr>
            <a:spLocks noGrp="1"/>
          </p:cNvSpPr>
          <p:nvPr>
            <p:ph type="ctrTitle"/>
          </p:nvPr>
        </p:nvSpPr>
        <p:spPr>
          <a:xfrm>
            <a:off x="1142999" y="1025669"/>
            <a:ext cx="6858000" cy="1296144"/>
          </a:xfrm>
        </p:spPr>
        <p:txBody>
          <a:bodyPr/>
          <a:lstStyle/>
          <a:p>
            <a:pPr fontAlgn="auto">
              <a:spcAft>
                <a:spcPts val="0"/>
              </a:spcAft>
            </a:pPr>
            <a:r>
              <a:rPr lang="zh-TW" altLang="en-US" sz="3000" dirty="0">
                <a:solidFill>
                  <a:schemeClr val="tx1"/>
                </a:solidFill>
                <a:ea typeface="標楷體" panose="03000509000000000000" pitchFamily="65" charset="-120"/>
                <a:cs typeface="+mj-cs"/>
              </a:rPr>
              <a:t>初中 單元七：</a:t>
            </a:r>
            <a:br>
              <a:rPr lang="en-US" altLang="zh-TW" sz="3000" dirty="0">
                <a:solidFill>
                  <a:schemeClr val="tx1"/>
                </a:solidFill>
                <a:ea typeface="標楷體" panose="03000509000000000000" pitchFamily="65" charset="-120"/>
                <a:cs typeface="+mj-cs"/>
              </a:rPr>
            </a:br>
            <a:r>
              <a:rPr lang="zh-TW" altLang="en-US" sz="3000" dirty="0">
                <a:solidFill>
                  <a:schemeClr val="tx1"/>
                </a:solidFill>
                <a:ea typeface="標楷體" panose="03000509000000000000" pitchFamily="65" charset="-120"/>
                <a:cs typeface="+mj-cs"/>
              </a:rPr>
              <a:t>對外事務</a:t>
            </a:r>
            <a:endParaRPr lang="zh-TW" altLang="en-US" sz="3000" dirty="0">
              <a:solidFill>
                <a:schemeClr val="tx1"/>
              </a:solidFill>
            </a:endParaRPr>
          </a:p>
        </p:txBody>
      </p:sp>
      <p:graphicFrame>
        <p:nvGraphicFramePr>
          <p:cNvPr id="4" name="表格 4">
            <a:extLst>
              <a:ext uri="{FF2B5EF4-FFF2-40B4-BE49-F238E27FC236}">
                <a16:creationId xmlns:a16="http://schemas.microsoft.com/office/drawing/2014/main" id="{585323D2-4996-590C-7E4F-966F35FBE54D}"/>
              </a:ext>
            </a:extLst>
          </p:cNvPr>
          <p:cNvGraphicFramePr>
            <a:graphicFrameLocks noGrp="1"/>
          </p:cNvGraphicFramePr>
          <p:nvPr>
            <p:extLst>
              <p:ext uri="{D42A27DB-BD31-4B8C-83A1-F6EECF244321}">
                <p14:modId xmlns:p14="http://schemas.microsoft.com/office/powerpoint/2010/main" val="1052672632"/>
              </p:ext>
            </p:extLst>
          </p:nvPr>
        </p:nvGraphicFramePr>
        <p:xfrm>
          <a:off x="823879" y="2552700"/>
          <a:ext cx="7496241" cy="1483360"/>
        </p:xfrm>
        <a:graphic>
          <a:graphicData uri="http://schemas.openxmlformats.org/drawingml/2006/table">
            <a:tbl>
              <a:tblPr firstRow="1" bandRow="1"/>
              <a:tblGrid>
                <a:gridCol w="2499305">
                  <a:extLst>
                    <a:ext uri="{9D8B030D-6E8A-4147-A177-3AD203B41FA5}">
                      <a16:colId xmlns:a16="http://schemas.microsoft.com/office/drawing/2014/main" val="565495559"/>
                    </a:ext>
                  </a:extLst>
                </a:gridCol>
                <a:gridCol w="4996936">
                  <a:extLst>
                    <a:ext uri="{9D8B030D-6E8A-4147-A177-3AD203B41FA5}">
                      <a16:colId xmlns:a16="http://schemas.microsoft.com/office/drawing/2014/main" val="3465278666"/>
                    </a:ext>
                  </a:extLst>
                </a:gridCol>
              </a:tblGrid>
              <a:tr h="370840">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r>
                        <a:rPr lang="zh-TW" altLang="en-US" dirty="0">
                          <a:solidFill>
                            <a:schemeClr val="tx1"/>
                          </a:solidFill>
                        </a:rPr>
                        <a:t>對應</a:t>
                      </a:r>
                      <a:r>
                        <a:rPr lang="en-US" altLang="zh-TW" dirty="0">
                          <a:solidFill>
                            <a:schemeClr val="tx1"/>
                          </a:solidFill>
                        </a:rPr>
                        <a:t>《</a:t>
                      </a:r>
                      <a:r>
                        <a:rPr lang="zh-TW" altLang="en-US" dirty="0">
                          <a:solidFill>
                            <a:schemeClr val="tx1"/>
                          </a:solidFill>
                        </a:rPr>
                        <a:t>基本法</a:t>
                      </a:r>
                      <a:r>
                        <a:rPr lang="en-US" altLang="zh-TW" dirty="0">
                          <a:solidFill>
                            <a:schemeClr val="tx1"/>
                          </a:solidFill>
                        </a:rPr>
                        <a:t>》</a:t>
                      </a:r>
                      <a:r>
                        <a:rPr lang="zh-TW" altLang="en-US" dirty="0">
                          <a:solidFill>
                            <a:schemeClr val="tx1"/>
                          </a:solidFill>
                        </a:rPr>
                        <a:t>章節：</a:t>
                      </a:r>
                      <a:endParaRPr lang="zh-HK" altLang="en-US" dirty="0">
                        <a:solidFill>
                          <a:schemeClr val="tx1"/>
                        </a:solidFill>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alpha val="91000"/>
                      </a:sysClr>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r>
                        <a:rPr lang="zh-TW" altLang="en-US" sz="1800" b="0" i="0" u="none" strike="noStrike" kern="1200" baseline="0" dirty="0">
                          <a:solidFill>
                            <a:schemeClr val="tx1"/>
                          </a:solidFill>
                          <a:latin typeface="Calibri"/>
                          <a:ea typeface="+mn-ea"/>
                          <a:cs typeface="+mn-cs"/>
                        </a:rPr>
                        <a:t>第七章     對外事務	</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alpha val="89000"/>
                      </a:sysClr>
                    </a:solidFill>
                  </a:tcPr>
                </a:tc>
                <a:extLst>
                  <a:ext uri="{0D108BD9-81ED-4DB2-BD59-A6C34878D82A}">
                    <a16:rowId xmlns:a16="http://schemas.microsoft.com/office/drawing/2014/main" val="4157802184"/>
                  </a:ext>
                </a:extLst>
              </a:tr>
              <a:tr h="370840">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r>
                        <a:rPr lang="zh-HK" altLang="en-US" dirty="0">
                          <a:solidFill>
                            <a:schemeClr val="tx1"/>
                          </a:solidFill>
                        </a:rPr>
                        <a:t>建議級別</a:t>
                      </a:r>
                      <a:r>
                        <a:rPr lang="zh-TW" altLang="en-US" dirty="0">
                          <a:solidFill>
                            <a:schemeClr val="tx1"/>
                          </a:solidFill>
                        </a:rPr>
                        <a:t>：</a:t>
                      </a:r>
                      <a:endParaRPr lang="zh-HK" altLang="en-US" dirty="0">
                        <a:solidFill>
                          <a:schemeClr val="tx1"/>
                        </a:solidFill>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alpha val="91000"/>
                      </a:sysClr>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r>
                        <a:rPr lang="zh-TW" altLang="en-US" dirty="0">
                          <a:solidFill>
                            <a:schemeClr val="tx1"/>
                          </a:solidFill>
                        </a:rPr>
                        <a:t>中三</a:t>
                      </a:r>
                      <a:endParaRPr lang="zh-HK" altLang="en-US" dirty="0">
                        <a:solidFill>
                          <a:schemeClr val="tx1"/>
                        </a:solidFill>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alpha val="91000"/>
                      </a:sysClr>
                    </a:solidFill>
                  </a:tcPr>
                </a:tc>
                <a:extLst>
                  <a:ext uri="{0D108BD9-81ED-4DB2-BD59-A6C34878D82A}">
                    <a16:rowId xmlns:a16="http://schemas.microsoft.com/office/drawing/2014/main" val="1459111397"/>
                  </a:ext>
                </a:extLst>
              </a:tr>
              <a:tr h="370840">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dirty="0">
                          <a:solidFill>
                            <a:schemeClr val="tx1"/>
                          </a:solidFill>
                        </a:rPr>
                        <a:t>頁數：</a:t>
                      </a:r>
                      <a:endParaRPr lang="zh-HK" altLang="en-US" dirty="0">
                        <a:solidFill>
                          <a:schemeClr val="tx1"/>
                        </a:solidFill>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alpha val="95000"/>
                      </a:sysClr>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r>
                        <a:rPr lang="en-US" altLang="zh-HK" dirty="0">
                          <a:solidFill>
                            <a:schemeClr val="tx1"/>
                          </a:solidFill>
                        </a:rPr>
                        <a:t>38</a:t>
                      </a:r>
                      <a:endParaRPr lang="zh-HK" altLang="en-US" dirty="0">
                        <a:solidFill>
                          <a:schemeClr val="tx1"/>
                        </a:solidFill>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alpha val="94000"/>
                      </a:sysClr>
                    </a:solidFill>
                  </a:tcPr>
                </a:tc>
                <a:extLst>
                  <a:ext uri="{0D108BD9-81ED-4DB2-BD59-A6C34878D82A}">
                    <a16:rowId xmlns:a16="http://schemas.microsoft.com/office/drawing/2014/main" val="2170261135"/>
                  </a:ext>
                </a:extLst>
              </a:tr>
              <a:tr h="370840">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r>
                        <a:rPr lang="zh-TW" altLang="en-US" dirty="0">
                          <a:solidFill>
                            <a:schemeClr val="tx1"/>
                          </a:solidFill>
                        </a:rPr>
                        <a:t>簡介：</a:t>
                      </a:r>
                      <a:endParaRPr lang="zh-HK" altLang="en-US" dirty="0">
                        <a:solidFill>
                          <a:schemeClr val="tx1"/>
                        </a:solidFill>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r>
                        <a:rPr lang="zh-TW" altLang="en-US" sz="1800" b="0" i="0" u="none" strike="noStrike" kern="1200" baseline="0" dirty="0">
                          <a:solidFill>
                            <a:schemeClr val="tx1"/>
                          </a:solidFill>
                          <a:latin typeface="Calibri"/>
                          <a:ea typeface="+mn-ea"/>
                          <a:cs typeface="+mn-cs"/>
                        </a:rPr>
                        <a:t>從</a:t>
                      </a:r>
                      <a:r>
                        <a:rPr lang="en-US" altLang="zh-TW" sz="1800" b="0" i="0" u="none" strike="noStrike" kern="1200" baseline="0" dirty="0">
                          <a:solidFill>
                            <a:schemeClr val="tx1"/>
                          </a:solidFill>
                          <a:latin typeface="Calibri"/>
                          <a:ea typeface="+mn-ea"/>
                          <a:cs typeface="+mn-cs"/>
                        </a:rPr>
                        <a:t>《</a:t>
                      </a:r>
                      <a:r>
                        <a:rPr lang="zh-TW" altLang="en-US" sz="1800" b="0" i="0" u="none" strike="noStrike" kern="1200" baseline="0" dirty="0">
                          <a:solidFill>
                            <a:schemeClr val="tx1"/>
                          </a:solidFill>
                          <a:latin typeface="Calibri"/>
                          <a:ea typeface="+mn-ea"/>
                          <a:cs typeface="+mn-cs"/>
                        </a:rPr>
                        <a:t>基本法</a:t>
                      </a:r>
                      <a:r>
                        <a:rPr lang="en-US" altLang="zh-TW" sz="1800" b="0" i="0" u="none" strike="noStrike" kern="1200" baseline="0" dirty="0">
                          <a:solidFill>
                            <a:schemeClr val="tx1"/>
                          </a:solidFill>
                          <a:latin typeface="Calibri"/>
                          <a:ea typeface="+mn-ea"/>
                          <a:cs typeface="+mn-cs"/>
                        </a:rPr>
                        <a:t>》</a:t>
                      </a:r>
                      <a:r>
                        <a:rPr lang="zh-TW" altLang="en-US" sz="1800" b="0" i="0" u="none" strike="noStrike" kern="1200" baseline="0" dirty="0">
                          <a:solidFill>
                            <a:schemeClr val="tx1"/>
                          </a:solidFill>
                          <a:latin typeface="Calibri"/>
                          <a:ea typeface="+mn-ea"/>
                          <a:cs typeface="+mn-cs"/>
                        </a:rPr>
                        <a:t>的對外事務看法律的美</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273909340"/>
                  </a:ext>
                </a:extLst>
              </a:tr>
            </a:tbl>
          </a:graphicData>
        </a:graphic>
      </p:graphicFrame>
      <p:pic>
        <p:nvPicPr>
          <p:cNvPr id="5" name="圖片 4" descr="一張含有 文字, 名片 的圖片&#10;&#10;自動產生的描述">
            <a:extLst>
              <a:ext uri="{FF2B5EF4-FFF2-40B4-BE49-F238E27FC236}">
                <a16:creationId xmlns:a16="http://schemas.microsoft.com/office/drawing/2014/main" id="{170BE51C-1F0A-F4DA-C756-E72278A3C6B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6172" t="29207" r="25898" b="28889"/>
          <a:stretch/>
        </p:blipFill>
        <p:spPr>
          <a:xfrm>
            <a:off x="1907704" y="4497834"/>
            <a:ext cx="1661262" cy="1879600"/>
          </a:xfrm>
          <a:prstGeom prst="rect">
            <a:avLst/>
          </a:prstGeom>
        </p:spPr>
      </p:pic>
      <p:pic>
        <p:nvPicPr>
          <p:cNvPr id="6" name="圖片 5">
            <a:extLst>
              <a:ext uri="{FF2B5EF4-FFF2-40B4-BE49-F238E27FC236}">
                <a16:creationId xmlns:a16="http://schemas.microsoft.com/office/drawing/2014/main" id="{4F98ACB4-0060-0E8A-9F7F-B66E4C6F634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04442" y="4491999"/>
            <a:ext cx="3944149" cy="1885435"/>
          </a:xfrm>
          <a:prstGeom prst="rect">
            <a:avLst/>
          </a:prstGeom>
        </p:spPr>
      </p:pic>
    </p:spTree>
    <p:extLst>
      <p:ext uri="{BB962C8B-B14F-4D97-AF65-F5344CB8AC3E}">
        <p14:creationId xmlns:p14="http://schemas.microsoft.com/office/powerpoint/2010/main" val="10200496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3743589" name="Picture 1073743588" descr="做一做_logo"/>
          <p:cNvPicPr>
            <a:picLocks noChangeAspect="1"/>
          </p:cNvPicPr>
          <p:nvPr/>
        </p:nvPicPr>
        <p:blipFill>
          <a:blip r:embed="rId2"/>
          <a:stretch>
            <a:fillRect/>
          </a:stretch>
        </p:blipFill>
        <p:spPr>
          <a:xfrm>
            <a:off x="486410" y="159385"/>
            <a:ext cx="2305050" cy="1014730"/>
          </a:xfrm>
          <a:prstGeom prst="rect">
            <a:avLst/>
          </a:prstGeom>
          <a:noFill/>
          <a:ln w="9525">
            <a:noFill/>
          </a:ln>
        </p:spPr>
      </p:pic>
      <p:sp>
        <p:nvSpPr>
          <p:cNvPr id="5" name="Text Box 4"/>
          <p:cNvSpPr txBox="1"/>
          <p:nvPr/>
        </p:nvSpPr>
        <p:spPr>
          <a:xfrm>
            <a:off x="486410" y="1174115"/>
            <a:ext cx="8188325" cy="460375"/>
          </a:xfrm>
          <a:prstGeom prst="rect">
            <a:avLst/>
          </a:prstGeom>
          <a:noFill/>
        </p:spPr>
        <p:txBody>
          <a:bodyPr wrap="square" rtlCol="0">
            <a:spAutoFit/>
          </a:bodyPr>
          <a:lstStyle/>
          <a:p>
            <a:r>
              <a:rPr lang="en-US" sz="2400" dirty="0" err="1">
                <a:latin typeface="標楷體" panose="03000509000000000000" pitchFamily="65" charset="-120"/>
                <a:ea typeface="標楷體" panose="03000509000000000000" pitchFamily="65" charset="-120"/>
              </a:rPr>
              <a:t>請細看上面兩條《基本法》的條文</a:t>
            </a:r>
            <a:r>
              <a:rPr lang="en-US"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再</a:t>
            </a:r>
            <a:r>
              <a:rPr lang="en-US" sz="2400" dirty="0" err="1">
                <a:latin typeface="標楷體" panose="03000509000000000000" pitchFamily="65" charset="-120"/>
                <a:ea typeface="標楷體" panose="03000509000000000000" pitchFamily="65" charset="-120"/>
              </a:rPr>
              <a:t>回答下面的題目</a:t>
            </a:r>
            <a:r>
              <a:rPr lang="en-US" sz="2400" dirty="0">
                <a:latin typeface="標楷體" panose="03000509000000000000" pitchFamily="65" charset="-120"/>
                <a:ea typeface="標楷體" panose="03000509000000000000" pitchFamily="65" charset="-120"/>
              </a:rPr>
              <a:t>。</a:t>
            </a:r>
          </a:p>
        </p:txBody>
      </p:sp>
      <p:sp>
        <p:nvSpPr>
          <p:cNvPr id="7" name="Text Box 6"/>
          <p:cNvSpPr txBox="1"/>
          <p:nvPr/>
        </p:nvSpPr>
        <p:spPr>
          <a:xfrm>
            <a:off x="179512" y="1706611"/>
            <a:ext cx="8633018" cy="5201424"/>
          </a:xfrm>
          <a:prstGeom prst="rect">
            <a:avLst/>
          </a:prstGeom>
          <a:noFill/>
        </p:spPr>
        <p:txBody>
          <a:bodyPr wrap="square" rtlCol="0">
            <a:spAutoFit/>
          </a:bodyPr>
          <a:lstStyle/>
          <a:p>
            <a:pPr marL="457200" indent="-457200">
              <a:buFont typeface="+mj-lt"/>
              <a:buAutoNum type="arabicPeriod"/>
            </a:pPr>
            <a:r>
              <a:rPr lang="en-US" sz="2400" dirty="0" err="1">
                <a:latin typeface="標楷體" panose="03000509000000000000" pitchFamily="65" charset="-120"/>
                <a:ea typeface="標楷體" panose="03000509000000000000" pitchFamily="65" charset="-120"/>
                <a:sym typeface="+mn-ea"/>
              </a:rPr>
              <a:t>若中國與美國展開有關兩國貿易正常化的談判，涉及香港的特別關稅地位，香港可以參加嗎？以甚麼身份？為什麼</a:t>
            </a:r>
            <a:r>
              <a:rPr lang="en-US" sz="2400" dirty="0">
                <a:latin typeface="標楷體" panose="03000509000000000000" pitchFamily="65" charset="-120"/>
                <a:ea typeface="標楷體" panose="03000509000000000000" pitchFamily="65" charset="-120"/>
                <a:sym typeface="+mn-ea"/>
              </a:rPr>
              <a:t>？</a:t>
            </a:r>
          </a:p>
          <a:p>
            <a:pPr marL="457200" indent="-457200">
              <a:buFont typeface="+mj-lt"/>
              <a:buAutoNum type="arabicPeriod"/>
            </a:pPr>
            <a:endParaRPr lang="en-US" sz="2400" dirty="0">
              <a:latin typeface="Times New Roman" panose="02020603050405020304" pitchFamily="18" charset="0"/>
              <a:sym typeface="+mn-ea"/>
            </a:endParaRPr>
          </a:p>
          <a:p>
            <a:pPr marL="457200" indent="-457200">
              <a:buFont typeface="+mj-lt"/>
              <a:buAutoNum type="arabicPeriod"/>
            </a:pPr>
            <a:endParaRPr lang="en-US" sz="2400" dirty="0">
              <a:latin typeface="Times New Roman" panose="02020603050405020304" pitchFamily="18" charset="0"/>
            </a:endParaRPr>
          </a:p>
          <a:p>
            <a:pPr marL="457200" indent="-457200">
              <a:buFont typeface="+mj-lt"/>
              <a:buAutoNum type="arabicPeriod"/>
            </a:pPr>
            <a:r>
              <a:rPr lang="en-US" sz="2400" dirty="0" err="1">
                <a:latin typeface="標楷體" panose="03000509000000000000" pitchFamily="65" charset="-120"/>
                <a:ea typeface="標楷體" panose="03000509000000000000" pitchFamily="65" charset="-120"/>
              </a:rPr>
              <a:t>香港可以單獨和菲律賓展開談判，並簽訂有關菲籍傭工輸港的協議嗎？可以單獨和越南簽訂互不侵犯條約嗎？試解釋為何可以或不可以</a:t>
            </a:r>
            <a:r>
              <a:rPr lang="en-US" sz="2400" dirty="0">
                <a:latin typeface="標楷體" panose="03000509000000000000" pitchFamily="65" charset="-120"/>
                <a:ea typeface="標楷體" panose="03000509000000000000" pitchFamily="65" charset="-120"/>
              </a:rPr>
              <a:t>。</a:t>
            </a:r>
          </a:p>
          <a:p>
            <a:pPr marL="457200" indent="-457200">
              <a:buFont typeface="+mj-lt"/>
              <a:buAutoNum type="arabicPeriod"/>
            </a:pPr>
            <a:endParaRPr lang="en-US" sz="2800" dirty="0">
              <a:latin typeface="Times New Roman" panose="02020603050405020304" pitchFamily="18" charset="0"/>
            </a:endParaRPr>
          </a:p>
          <a:p>
            <a:pPr marL="457200" indent="-457200">
              <a:buFont typeface="+mj-lt"/>
              <a:buAutoNum type="arabicPeriod"/>
            </a:pPr>
            <a:endParaRPr lang="en-US" sz="2800" dirty="0">
              <a:latin typeface="Times New Roman" panose="02020603050405020304" pitchFamily="18" charset="0"/>
            </a:endParaRPr>
          </a:p>
          <a:p>
            <a:pPr marL="457200" indent="-457200">
              <a:buFont typeface="+mj-lt"/>
              <a:buAutoNum type="arabicPeriod"/>
            </a:pPr>
            <a:r>
              <a:rPr lang="en-US" sz="2400" dirty="0" err="1">
                <a:latin typeface="標楷體" panose="03000509000000000000" pitchFamily="65" charset="-120"/>
                <a:ea typeface="標楷體" panose="03000509000000000000" pitchFamily="65" charset="-120"/>
                <a:sym typeface="+mn-ea"/>
              </a:rPr>
              <a:t>香港可否和另一個國家或國際組織單獨直接展開談判？由哪些條件決定</a:t>
            </a:r>
            <a:r>
              <a:rPr lang="en-US" sz="2400" dirty="0">
                <a:latin typeface="標楷體" panose="03000509000000000000" pitchFamily="65" charset="-120"/>
                <a:ea typeface="標楷體" panose="03000509000000000000" pitchFamily="65" charset="-120"/>
                <a:sym typeface="+mn-ea"/>
              </a:rPr>
              <a:t>？</a:t>
            </a:r>
            <a:endParaRPr lang="en-US" sz="2000" u="sng" dirty="0">
              <a:solidFill>
                <a:srgbClr val="FF0000"/>
              </a:solidFill>
              <a:latin typeface="Times New Roman" panose="02020603050405020304" pitchFamily="18" charset="0"/>
              <a:cs typeface="新細明體" panose="02020500000000000000" pitchFamily="18" charset="-120"/>
            </a:endParaRPr>
          </a:p>
          <a:p>
            <a:endParaRPr lang="en-US" sz="2000" u="sng" dirty="0">
              <a:solidFill>
                <a:srgbClr val="FF0000"/>
              </a:solidFill>
              <a:latin typeface="Times New Roman" panose="02020603050405020304" pitchFamily="18" charset="0"/>
              <a:cs typeface="新細明體" panose="02020500000000000000" pitchFamily="18" charset="-120"/>
            </a:endParaRPr>
          </a:p>
          <a:p>
            <a:endParaRPr lang="en-US" sz="2000" u="sng" dirty="0">
              <a:solidFill>
                <a:srgbClr val="FF0000"/>
              </a:solidFill>
              <a:latin typeface="新細明體" panose="02020500000000000000" pitchFamily="18" charset="-120"/>
              <a:cs typeface="新細明體" panose="02020500000000000000" pitchFamily="18" charset="-120"/>
            </a:endParaRPr>
          </a:p>
          <a:p>
            <a:endParaRPr lang="en-US" sz="2000" u="sng" dirty="0">
              <a:solidFill>
                <a:srgbClr val="FF0000"/>
              </a:solidFill>
              <a:latin typeface="新細明體" panose="02020500000000000000" pitchFamily="18" charset="-120"/>
              <a:cs typeface="新細明體" panose="02020500000000000000" pitchFamily="18" charset="-120"/>
            </a:endParaRPr>
          </a:p>
        </p:txBody>
      </p:sp>
      <p:cxnSp>
        <p:nvCxnSpPr>
          <p:cNvPr id="3" name="Straight Connector 2"/>
          <p:cNvCxnSpPr/>
          <p:nvPr/>
        </p:nvCxnSpPr>
        <p:spPr>
          <a:xfrm>
            <a:off x="683576" y="6453336"/>
            <a:ext cx="7776845" cy="0"/>
          </a:xfrm>
          <a:prstGeom prst="line">
            <a:avLst/>
          </a:prstGeom>
          <a:ln>
            <a:solidFill>
              <a:srgbClr val="FF0000"/>
            </a:solidFill>
          </a:ln>
        </p:spPr>
        <p:style>
          <a:lnRef idx="1">
            <a:schemeClr val="dk1"/>
          </a:lnRef>
          <a:fillRef idx="0">
            <a:schemeClr val="dk1"/>
          </a:fillRef>
          <a:effectRef idx="0">
            <a:schemeClr val="dk1"/>
          </a:effectRef>
          <a:fontRef idx="minor">
            <a:schemeClr val="tx1"/>
          </a:fontRef>
        </p:style>
      </p:cxnSp>
      <p:cxnSp>
        <p:nvCxnSpPr>
          <p:cNvPr id="2" name="Straight Connector 1"/>
          <p:cNvCxnSpPr/>
          <p:nvPr/>
        </p:nvCxnSpPr>
        <p:spPr>
          <a:xfrm>
            <a:off x="683577" y="4869160"/>
            <a:ext cx="7776845" cy="0"/>
          </a:xfrm>
          <a:prstGeom prst="line">
            <a:avLst/>
          </a:prstGeom>
          <a:ln>
            <a:solidFill>
              <a:srgbClr val="FF0000"/>
            </a:solidFill>
          </a:ln>
        </p:spPr>
        <p:style>
          <a:lnRef idx="1">
            <a:schemeClr val="dk1"/>
          </a:lnRef>
          <a:fillRef idx="0">
            <a:schemeClr val="dk1"/>
          </a:fillRef>
          <a:effectRef idx="0">
            <a:schemeClr val="dk1"/>
          </a:effectRef>
          <a:fontRef idx="minor">
            <a:schemeClr val="tx1"/>
          </a:fontRef>
        </p:style>
      </p:cxnSp>
      <p:cxnSp>
        <p:nvCxnSpPr>
          <p:cNvPr id="4" name="Straight Connector 3"/>
          <p:cNvCxnSpPr/>
          <p:nvPr/>
        </p:nvCxnSpPr>
        <p:spPr>
          <a:xfrm>
            <a:off x="692149" y="2996952"/>
            <a:ext cx="7776845" cy="0"/>
          </a:xfrm>
          <a:prstGeom prst="line">
            <a:avLst/>
          </a:prstGeom>
          <a:ln>
            <a:solidFill>
              <a:srgbClr val="FF0000"/>
            </a:solidFill>
          </a:ln>
        </p:spPr>
        <p:style>
          <a:lnRef idx="1">
            <a:schemeClr val="dk1"/>
          </a:lnRef>
          <a:fillRef idx="0">
            <a:schemeClr val="dk1"/>
          </a:fillRef>
          <a:effectRef idx="0">
            <a:schemeClr val="dk1"/>
          </a:effectRef>
          <a:fontRef idx="minor">
            <a:schemeClr val="tx1"/>
          </a:fontRef>
        </p:style>
      </p:cxnSp>
      <p:sp>
        <p:nvSpPr>
          <p:cNvPr id="8" name="文字方塊 7">
            <a:extLst>
              <a:ext uri="{FF2B5EF4-FFF2-40B4-BE49-F238E27FC236}">
                <a16:creationId xmlns:a16="http://schemas.microsoft.com/office/drawing/2014/main" id="{D028FC6F-DFED-465F-A4A2-E49FF7613A2F}"/>
              </a:ext>
            </a:extLst>
          </p:cNvPr>
          <p:cNvSpPr txBox="1"/>
          <p:nvPr/>
        </p:nvSpPr>
        <p:spPr>
          <a:xfrm>
            <a:off x="8686800" y="6453336"/>
            <a:ext cx="457200" cy="369332"/>
          </a:xfrm>
          <a:prstGeom prst="rect">
            <a:avLst/>
          </a:prstGeom>
          <a:noFill/>
        </p:spPr>
        <p:txBody>
          <a:bodyPr wrap="square" rtlCol="0">
            <a:spAutoFit/>
          </a:bodyPr>
          <a:lstStyle/>
          <a:p>
            <a:r>
              <a:rPr lang="en-US" altLang="zh-HK" dirty="0">
                <a:latin typeface="標楷體" panose="03000509000000000000" pitchFamily="65" charset="-120"/>
                <a:ea typeface="標楷體" panose="03000509000000000000" pitchFamily="65" charset="-120"/>
              </a:rPr>
              <a:t>9</a:t>
            </a:r>
            <a:endParaRPr lang="zh-HK" altLang="en-US" dirty="0">
              <a:latin typeface="標楷體" panose="03000509000000000000" pitchFamily="65" charset="-120"/>
              <a:ea typeface="標楷體" panose="03000509000000000000" pitchFamily="65"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dissolve">
                                      <p:cBhvr>
                                        <p:cTn id="12" dur="500"/>
                                        <p:tgtEl>
                                          <p:spTgt spid="7">
                                            <p:txEl>
                                              <p:pRg st="0" end="0"/>
                                            </p:txEl>
                                          </p:spTgt>
                                        </p:tgtEl>
                                      </p:cBhvr>
                                    </p:animEffect>
                                  </p:childTnLst>
                                </p:cTn>
                              </p:par>
                            </p:childTnLst>
                          </p:cTn>
                        </p:par>
                        <p:par>
                          <p:cTn id="13" fill="hold">
                            <p:stCondLst>
                              <p:cond delay="500"/>
                            </p:stCondLst>
                            <p:childTnLst>
                              <p:par>
                                <p:cTn id="14" presetID="9" presetClass="entr" presetSubtype="0"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dissolv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nodeType="clickEffect">
                                  <p:stCondLst>
                                    <p:cond delay="0"/>
                                  </p:stCondLst>
                                  <p:childTnLst>
                                    <p:set>
                                      <p:cBhvr>
                                        <p:cTn id="20" dur="1" fill="hold">
                                          <p:stCondLst>
                                            <p:cond delay="0"/>
                                          </p:stCondLst>
                                        </p:cTn>
                                        <p:tgtEl>
                                          <p:spTgt spid="7">
                                            <p:txEl>
                                              <p:pRg st="3" end="3"/>
                                            </p:txEl>
                                          </p:spTgt>
                                        </p:tgtEl>
                                        <p:attrNameLst>
                                          <p:attrName>style.visibility</p:attrName>
                                        </p:attrNameLst>
                                      </p:cBhvr>
                                      <p:to>
                                        <p:strVal val="visible"/>
                                      </p:to>
                                    </p:set>
                                    <p:animEffect transition="in" filter="dissolve">
                                      <p:cBhvr>
                                        <p:cTn id="21" dur="500"/>
                                        <p:tgtEl>
                                          <p:spTgt spid="7">
                                            <p:txEl>
                                              <p:pRg st="3" end="3"/>
                                            </p:txEl>
                                          </p:spTgt>
                                        </p:tgtEl>
                                      </p:cBhvr>
                                    </p:animEffect>
                                  </p:childTnLst>
                                </p:cTn>
                              </p:par>
                            </p:childTnLst>
                          </p:cTn>
                        </p:par>
                        <p:par>
                          <p:cTn id="22" fill="hold">
                            <p:stCondLst>
                              <p:cond delay="500"/>
                            </p:stCondLst>
                            <p:childTnLst>
                              <p:par>
                                <p:cTn id="23" presetID="9" presetClass="entr" presetSubtype="0"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dissolve">
                                      <p:cBhvr>
                                        <p:cTn id="25" dur="500"/>
                                        <p:tgtEl>
                                          <p:spTgt spid="2"/>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nodeType="clickEffect">
                                  <p:stCondLst>
                                    <p:cond delay="0"/>
                                  </p:stCondLst>
                                  <p:childTnLst>
                                    <p:set>
                                      <p:cBhvr>
                                        <p:cTn id="29" dur="1" fill="hold">
                                          <p:stCondLst>
                                            <p:cond delay="0"/>
                                          </p:stCondLst>
                                        </p:cTn>
                                        <p:tgtEl>
                                          <p:spTgt spid="7">
                                            <p:txEl>
                                              <p:pRg st="6" end="6"/>
                                            </p:txEl>
                                          </p:spTgt>
                                        </p:tgtEl>
                                        <p:attrNameLst>
                                          <p:attrName>style.visibility</p:attrName>
                                        </p:attrNameLst>
                                      </p:cBhvr>
                                      <p:to>
                                        <p:strVal val="visible"/>
                                      </p:to>
                                    </p:set>
                                    <p:animEffect transition="in" filter="dissolve">
                                      <p:cBhvr>
                                        <p:cTn id="30" dur="500"/>
                                        <p:tgtEl>
                                          <p:spTgt spid="7">
                                            <p:txEl>
                                              <p:pRg st="6" end="6"/>
                                            </p:txEl>
                                          </p:spTgt>
                                        </p:tgtEl>
                                      </p:cBhvr>
                                    </p:animEffect>
                                  </p:childTnLst>
                                </p:cTn>
                              </p:par>
                            </p:childTnLst>
                          </p:cTn>
                        </p:par>
                        <p:par>
                          <p:cTn id="31" fill="hold">
                            <p:stCondLst>
                              <p:cond delay="500"/>
                            </p:stCondLst>
                            <p:childTnLst>
                              <p:par>
                                <p:cTn id="32" presetID="9" presetClass="entr" presetSubtype="0"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dissolve">
                                      <p:cBhvr>
                                        <p:cTn id="3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7"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C78B0D3-E70F-41A3-EAE4-0A2B782BD5C6}"/>
              </a:ext>
            </a:extLst>
          </p:cNvPr>
          <p:cNvPicPr>
            <a:picLocks noChangeAspect="1"/>
          </p:cNvPicPr>
          <p:nvPr/>
        </p:nvPicPr>
        <p:blipFill>
          <a:blip r:embed="rId2"/>
          <a:stretch>
            <a:fillRect/>
          </a:stretch>
        </p:blipFill>
        <p:spPr>
          <a:xfrm>
            <a:off x="1822529" y="836712"/>
            <a:ext cx="5498941" cy="3058636"/>
          </a:xfrm>
          <a:prstGeom prst="rect">
            <a:avLst/>
          </a:prstGeom>
        </p:spPr>
      </p:pic>
      <p:sp>
        <p:nvSpPr>
          <p:cNvPr id="6" name="Text Box 2">
            <a:extLst>
              <a:ext uri="{FF2B5EF4-FFF2-40B4-BE49-F238E27FC236}">
                <a16:creationId xmlns:a16="http://schemas.microsoft.com/office/drawing/2014/main" id="{207E6FC3-C2DC-8E47-4D31-E7725498EDF4}"/>
              </a:ext>
            </a:extLst>
          </p:cNvPr>
          <p:cNvSpPr txBox="1"/>
          <p:nvPr/>
        </p:nvSpPr>
        <p:spPr>
          <a:xfrm>
            <a:off x="3059832" y="4321096"/>
            <a:ext cx="5184576" cy="2492990"/>
          </a:xfrm>
          <a:prstGeom prst="rect">
            <a:avLst/>
          </a:prstGeom>
          <a:noFill/>
        </p:spPr>
        <p:txBody>
          <a:bodyPr wrap="square" rtlCol="0" anchor="t">
            <a:spAutoFit/>
          </a:bodyPr>
          <a:lstStyle/>
          <a:p>
            <a:pPr algn="just"/>
            <a:r>
              <a:rPr lang="en-US" sz="2000" dirty="0">
                <a:latin typeface="標楷體" panose="03000509000000000000" pitchFamily="65" charset="-120"/>
                <a:ea typeface="標楷體" panose="03000509000000000000" pitchFamily="65" charset="-120"/>
                <a:cs typeface="標楷體" panose="03000509000000000000" pitchFamily="65" charset="-120"/>
              </a:rPr>
              <a:t>行政長</a:t>
            </a:r>
            <a:r>
              <a:rPr lang="en-US" sz="2000" dirty="0">
                <a:latin typeface="Times New Roman" panose="02020603050405020304" pitchFamily="18" charset="0"/>
                <a:ea typeface="標楷體" panose="03000509000000000000" pitchFamily="65" charset="-120"/>
                <a:cs typeface="Times New Roman" panose="02020603050405020304" pitchFamily="18" charset="0"/>
              </a:rPr>
              <a:t>官林鄭月娥在2017年出席亞太經濟合作組織會議（APEC），獲安排坐在國家主席習近平鄰座。香港早於1991年</a:t>
            </a:r>
            <a:r>
              <a:rPr lang="en-US" sz="2000" dirty="0">
                <a:latin typeface="標楷體" panose="03000509000000000000" pitchFamily="65" charset="-120"/>
                <a:ea typeface="標楷體" panose="03000509000000000000" pitchFamily="65" charset="-120"/>
                <a:cs typeface="標楷體" panose="03000509000000000000" pitchFamily="65" charset="-120"/>
              </a:rPr>
              <a:t>已是該組織成員，回歸後按《基本法》哪條條文繼續成為該組織成員？</a:t>
            </a:r>
          </a:p>
          <a:p>
            <a:r>
              <a:rPr lang="en-US" sz="2800" dirty="0">
                <a:latin typeface="標楷體" panose="03000509000000000000" pitchFamily="65" charset="-120"/>
                <a:ea typeface="標楷體" panose="03000509000000000000" pitchFamily="65" charset="-120"/>
                <a:cs typeface="標楷體" panose="03000509000000000000" pitchFamily="65" charset="-120"/>
              </a:rPr>
              <a:t>  </a:t>
            </a:r>
          </a:p>
          <a:p>
            <a:endParaRPr lang="en-US" sz="2800" dirty="0">
              <a:latin typeface="標楷體" panose="03000509000000000000" pitchFamily="65" charset="-120"/>
              <a:ea typeface="標楷體" panose="03000509000000000000" pitchFamily="65" charset="-120"/>
              <a:cs typeface="標楷體" panose="03000509000000000000" pitchFamily="65" charset="-120"/>
            </a:endParaRPr>
          </a:p>
        </p:txBody>
      </p:sp>
      <p:pic>
        <p:nvPicPr>
          <p:cNvPr id="7" name="Picture 2" descr="Asia-Pacific Economic Cooperation - Wikipedia">
            <a:extLst>
              <a:ext uri="{FF2B5EF4-FFF2-40B4-BE49-F238E27FC236}">
                <a16:creationId xmlns:a16="http://schemas.microsoft.com/office/drawing/2014/main" id="{491828D2-25BA-7CE5-9D21-94C4B3F82BC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4302" y="4318492"/>
            <a:ext cx="2036454" cy="1215155"/>
          </a:xfrm>
          <a:prstGeom prst="rect">
            <a:avLst/>
          </a:prstGeom>
          <a:noFill/>
          <a:extLst>
            <a:ext uri="{909E8E84-426E-40DD-AFC4-6F175D3DCCD1}">
              <a14:hiddenFill xmlns:a14="http://schemas.microsoft.com/office/drawing/2010/main">
                <a:solidFill>
                  <a:srgbClr val="FFFFFF"/>
                </a:solidFill>
              </a14:hiddenFill>
            </a:ext>
          </a:extLst>
        </p:spPr>
      </p:pic>
      <p:sp>
        <p:nvSpPr>
          <p:cNvPr id="8" name="文字方塊 7">
            <a:extLst>
              <a:ext uri="{FF2B5EF4-FFF2-40B4-BE49-F238E27FC236}">
                <a16:creationId xmlns:a16="http://schemas.microsoft.com/office/drawing/2014/main" id="{EE326BB5-2165-9AFA-2318-73659D2B699C}"/>
              </a:ext>
            </a:extLst>
          </p:cNvPr>
          <p:cNvSpPr txBox="1"/>
          <p:nvPr/>
        </p:nvSpPr>
        <p:spPr>
          <a:xfrm>
            <a:off x="8686800" y="6453336"/>
            <a:ext cx="457200" cy="369332"/>
          </a:xfrm>
          <a:prstGeom prst="rect">
            <a:avLst/>
          </a:prstGeom>
          <a:noFill/>
        </p:spPr>
        <p:txBody>
          <a:bodyPr wrap="square" rtlCol="0">
            <a:spAutoFit/>
          </a:bodyPr>
          <a:lstStyle/>
          <a:p>
            <a:r>
              <a:rPr lang="en-US" altLang="zh-HK" dirty="0">
                <a:latin typeface="標楷體" panose="03000509000000000000" pitchFamily="65" charset="-120"/>
                <a:ea typeface="標楷體" panose="03000509000000000000" pitchFamily="65" charset="-120"/>
              </a:rPr>
              <a:t>10</a:t>
            </a:r>
            <a:endParaRPr lang="zh-HK" altLang="en-US"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578331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ssolve">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457835" y="1600200"/>
            <a:ext cx="8228965" cy="4526280"/>
          </a:xfrm>
        </p:spPr>
        <p:txBody>
          <a:bodyPr vert="horz"/>
          <a:lstStyle/>
          <a:p>
            <a:pPr marL="0" indent="0">
              <a:buNone/>
            </a:pPr>
            <a:r>
              <a:rPr lang="en-US" sz="2000" dirty="0" err="1">
                <a:latin typeface="標楷體" panose="03000509000000000000" pitchFamily="65" charset="-120"/>
                <a:ea typeface="標楷體" panose="03000509000000000000" pitchFamily="65" charset="-120"/>
              </a:rPr>
              <a:t>若你認為下列《基本法》條文符合</a:t>
            </a:r>
            <a:r>
              <a:rPr lang="zh-TW" altLang="en-US" sz="2000" dirty="0">
                <a:latin typeface="標楷體" panose="03000509000000000000" pitchFamily="65" charset="-120"/>
                <a:ea typeface="標楷體" panose="03000509000000000000" pitchFamily="65" charset="-120"/>
              </a:rPr>
              <a:t>相關</a:t>
            </a:r>
            <a:r>
              <a:rPr lang="en-US" sz="2000" dirty="0" err="1">
                <a:latin typeface="標楷體" panose="03000509000000000000" pitchFamily="65" charset="-120"/>
                <a:ea typeface="標楷體" panose="03000509000000000000" pitchFamily="65" charset="-120"/>
              </a:rPr>
              <a:t>原則，請在相關格子內加上</a:t>
            </a:r>
            <a:r>
              <a:rPr lang="zh-TW" altLang="en-US" dirty="0"/>
              <a:t> </a:t>
            </a:r>
            <a:r>
              <a:rPr lang="zh-TW" altLang="en-US" sz="2000" dirty="0">
                <a:solidFill>
                  <a:srgbClr val="FF0000"/>
                </a:solidFill>
              </a:rPr>
              <a:t>✓</a:t>
            </a:r>
            <a:r>
              <a:rPr lang="zh-TW" altLang="en-US" dirty="0"/>
              <a:t> </a:t>
            </a:r>
            <a:r>
              <a:rPr lang="en-US" sz="2000" dirty="0" err="1">
                <a:latin typeface="標楷體" panose="03000509000000000000" pitchFamily="65" charset="-120"/>
                <a:ea typeface="標楷體" panose="03000509000000000000" pitchFamily="65" charset="-120"/>
              </a:rPr>
              <a:t>號；不符合則加上</a:t>
            </a:r>
            <a:r>
              <a:rPr lang="en-US" sz="2000" dirty="0">
                <a:latin typeface="標楷體" panose="03000509000000000000" pitchFamily="65" charset="-120"/>
                <a:ea typeface="標楷體" panose="03000509000000000000" pitchFamily="65" charset="-120"/>
              </a:rPr>
              <a:t> </a:t>
            </a:r>
            <a:r>
              <a:rPr lang="zh-TW" altLang="en-US" sz="2000" dirty="0">
                <a:solidFill>
                  <a:srgbClr val="FF0000"/>
                </a:solidFill>
              </a:rPr>
              <a:t>✗</a:t>
            </a:r>
            <a:r>
              <a:rPr lang="en-US" sz="2000" dirty="0">
                <a:solidFill>
                  <a:srgbClr val="FF0000"/>
                </a:solidFill>
                <a:latin typeface="標楷體" panose="03000509000000000000" pitchFamily="65" charset="-120"/>
                <a:ea typeface="標楷體" panose="03000509000000000000" pitchFamily="65" charset="-120"/>
              </a:rPr>
              <a:t> </a:t>
            </a:r>
            <a:r>
              <a:rPr lang="en-US" sz="2000" dirty="0" err="1">
                <a:latin typeface="標楷體" panose="03000509000000000000" pitchFamily="65" charset="-120"/>
                <a:ea typeface="標楷體" panose="03000509000000000000" pitchFamily="65" charset="-120"/>
              </a:rPr>
              <a:t>號，不相關則加上</a:t>
            </a:r>
            <a:r>
              <a:rPr lang="en-US" sz="2000" dirty="0">
                <a:solidFill>
                  <a:srgbClr val="FF0000"/>
                </a:solidFill>
                <a:latin typeface="標楷體" panose="03000509000000000000" pitchFamily="65" charset="-120"/>
                <a:ea typeface="標楷體" panose="03000509000000000000" pitchFamily="65" charset="-120"/>
              </a:rPr>
              <a:t> - </a:t>
            </a:r>
            <a:r>
              <a:rPr lang="en-US" sz="2000" dirty="0">
                <a:latin typeface="標楷體" panose="03000509000000000000" pitchFamily="65" charset="-120"/>
                <a:ea typeface="標楷體" panose="03000509000000000000" pitchFamily="65" charset="-120"/>
              </a:rPr>
              <a:t>號</a:t>
            </a:r>
            <a:endParaRPr lang="en-US" sz="2400" dirty="0">
              <a:latin typeface="標楷體" panose="03000509000000000000" pitchFamily="65" charset="-120"/>
              <a:ea typeface="標楷體" panose="03000509000000000000" pitchFamily="65" charset="-120"/>
            </a:endParaRPr>
          </a:p>
        </p:txBody>
      </p:sp>
      <p:grpSp>
        <p:nvGrpSpPr>
          <p:cNvPr id="1073744017" name="Group 1073744016"/>
          <p:cNvGrpSpPr/>
          <p:nvPr/>
        </p:nvGrpSpPr>
        <p:grpSpPr>
          <a:xfrm>
            <a:off x="252116" y="140349"/>
            <a:ext cx="8273394" cy="1258646"/>
            <a:chOff x="2830" y="37695"/>
            <a:chExt cx="6785" cy="1090"/>
          </a:xfrm>
        </p:grpSpPr>
        <p:pic>
          <p:nvPicPr>
            <p:cNvPr id="1073743945" name="Picture 741" descr="做一做_logo"/>
            <p:cNvPicPr>
              <a:picLocks noChangeAspect="1"/>
            </p:cNvPicPr>
            <p:nvPr/>
          </p:nvPicPr>
          <p:blipFill>
            <a:blip r:embed="rId2"/>
            <a:stretch>
              <a:fillRect/>
            </a:stretch>
          </p:blipFill>
          <p:spPr>
            <a:xfrm>
              <a:off x="2830" y="37695"/>
              <a:ext cx="2245" cy="1090"/>
            </a:xfrm>
            <a:prstGeom prst="rect">
              <a:avLst/>
            </a:prstGeom>
            <a:noFill/>
            <a:ln w="9525">
              <a:noFill/>
            </a:ln>
          </p:spPr>
        </p:pic>
        <p:sp>
          <p:nvSpPr>
            <p:cNvPr id="1073743946" name="Text Box 742"/>
            <p:cNvSpPr txBox="1"/>
            <p:nvPr/>
          </p:nvSpPr>
          <p:spPr>
            <a:xfrm>
              <a:off x="5403" y="37984"/>
              <a:ext cx="4212" cy="719"/>
            </a:xfrm>
            <a:prstGeom prst="rect">
              <a:avLst/>
            </a:prstGeom>
            <a:noFill/>
            <a:ln w="9525">
              <a:noFill/>
            </a:ln>
          </p:spPr>
          <p:txBody>
            <a:bodyPr vert="horz" wrap="square" anchor="t">
              <a:spAutoFit/>
            </a:bodyPr>
            <a:lstStyle/>
            <a:p>
              <a:pPr marL="1219200" indent="-1219200" algn="just"/>
              <a:r>
                <a:rPr lang="en-US" sz="2400" dirty="0" err="1">
                  <a:latin typeface="標楷體" panose="03000509000000000000" pitchFamily="65" charset="-120"/>
                  <a:ea typeface="標楷體" panose="03000509000000000000" pitchFamily="65" charset="-120"/>
                </a:rPr>
                <a:t>參閱下面《基本法》第七章的條文</a:t>
              </a:r>
              <a:r>
                <a:rPr lang="en-US" sz="2400" dirty="0">
                  <a:latin typeface="標楷體" panose="03000509000000000000" pitchFamily="65" charset="-120"/>
                  <a:ea typeface="標楷體" panose="03000509000000000000" pitchFamily="65" charset="-120"/>
                </a:rPr>
                <a:t>，</a:t>
              </a:r>
            </a:p>
            <a:p>
              <a:pPr marL="1219200" indent="-1219200" algn="just"/>
              <a:r>
                <a:rPr lang="en-US" sz="2400" dirty="0" err="1">
                  <a:latin typeface="標楷體" panose="03000509000000000000" pitchFamily="65" charset="-120"/>
                  <a:ea typeface="標楷體" panose="03000509000000000000" pitchFamily="65" charset="-120"/>
                </a:rPr>
                <a:t>然後回答以下的題目</a:t>
              </a:r>
              <a:r>
                <a:rPr lang="en-US" sz="2400" dirty="0">
                  <a:latin typeface="標楷體" panose="03000509000000000000" pitchFamily="65" charset="-120"/>
                  <a:ea typeface="標楷體" panose="03000509000000000000" pitchFamily="65" charset="-120"/>
                </a:rPr>
                <a:t>。</a:t>
              </a:r>
            </a:p>
          </p:txBody>
        </p:sp>
      </p:grpSp>
      <p:graphicFrame>
        <p:nvGraphicFramePr>
          <p:cNvPr id="19" name="Table 18"/>
          <p:cNvGraphicFramePr/>
          <p:nvPr>
            <p:extLst>
              <p:ext uri="{D42A27DB-BD31-4B8C-83A1-F6EECF244321}">
                <p14:modId xmlns:p14="http://schemas.microsoft.com/office/powerpoint/2010/main" val="2082933474"/>
              </p:ext>
            </p:extLst>
          </p:nvPr>
        </p:nvGraphicFramePr>
        <p:xfrm>
          <a:off x="591185" y="2456830"/>
          <a:ext cx="8095615" cy="3996506"/>
        </p:xfrm>
        <a:graphic>
          <a:graphicData uri="http://schemas.openxmlformats.org/drawingml/2006/table">
            <a:tbl>
              <a:tblPr firstRow="1" bandRow="1">
                <a:tableStyleId>{5C22544A-7EE6-4342-B048-85BDC9FD1C3A}</a:tableStyleId>
              </a:tblPr>
              <a:tblGrid>
                <a:gridCol w="5492983">
                  <a:extLst>
                    <a:ext uri="{9D8B030D-6E8A-4147-A177-3AD203B41FA5}">
                      <a16:colId xmlns:a16="http://schemas.microsoft.com/office/drawing/2014/main" val="20000"/>
                    </a:ext>
                  </a:extLst>
                </a:gridCol>
                <a:gridCol w="792088">
                  <a:extLst>
                    <a:ext uri="{9D8B030D-6E8A-4147-A177-3AD203B41FA5}">
                      <a16:colId xmlns:a16="http://schemas.microsoft.com/office/drawing/2014/main" val="20001"/>
                    </a:ext>
                  </a:extLst>
                </a:gridCol>
                <a:gridCol w="792088">
                  <a:extLst>
                    <a:ext uri="{9D8B030D-6E8A-4147-A177-3AD203B41FA5}">
                      <a16:colId xmlns:a16="http://schemas.microsoft.com/office/drawing/2014/main" val="20002"/>
                    </a:ext>
                  </a:extLst>
                </a:gridCol>
                <a:gridCol w="1018456">
                  <a:extLst>
                    <a:ext uri="{9D8B030D-6E8A-4147-A177-3AD203B41FA5}">
                      <a16:colId xmlns:a16="http://schemas.microsoft.com/office/drawing/2014/main" val="20003"/>
                    </a:ext>
                  </a:extLst>
                </a:gridCol>
              </a:tblGrid>
              <a:tr h="753440">
                <a:tc>
                  <a:txBody>
                    <a:bodyPr/>
                    <a:lstStyle/>
                    <a:p>
                      <a:pPr algn="ctr">
                        <a:buNone/>
                      </a:pPr>
                      <a:r>
                        <a:rPr lang="en-US" sz="2800" dirty="0">
                          <a:solidFill>
                            <a:srgbClr val="002060"/>
                          </a:solidFill>
                          <a:latin typeface="標楷體" panose="03000509000000000000" pitchFamily="65" charset="-120"/>
                          <a:ea typeface="標楷體" panose="03000509000000000000" pitchFamily="65" charset="-120"/>
                        </a:rPr>
                        <a:t>《</a:t>
                      </a:r>
                      <a:r>
                        <a:rPr lang="en-US" sz="2800" dirty="0" err="1">
                          <a:solidFill>
                            <a:srgbClr val="002060"/>
                          </a:solidFill>
                          <a:latin typeface="標楷體" panose="03000509000000000000" pitchFamily="65" charset="-120"/>
                          <a:ea typeface="標楷體" panose="03000509000000000000" pitchFamily="65" charset="-120"/>
                        </a:rPr>
                        <a:t>基本法》條文</a:t>
                      </a:r>
                      <a:endParaRPr lang="en-US" sz="2800" dirty="0">
                        <a:solidFill>
                          <a:srgbClr val="002060"/>
                        </a:solidFill>
                        <a:latin typeface="標楷體" panose="03000509000000000000" pitchFamily="65" charset="-120"/>
                        <a:ea typeface="標楷體" panose="03000509000000000000" pitchFamily="65" charset="-120"/>
                      </a:endParaRPr>
                    </a:p>
                  </a:txBody>
                  <a:tcPr anchor="ctr">
                    <a:solidFill>
                      <a:srgbClr val="FFC000"/>
                    </a:solidFill>
                  </a:tcPr>
                </a:tc>
                <a:tc>
                  <a:txBody>
                    <a:bodyPr/>
                    <a:lstStyle/>
                    <a:p>
                      <a:pPr algn="ctr">
                        <a:buNone/>
                      </a:pPr>
                      <a:r>
                        <a:rPr lang="en-US" altLang="zh-TW" sz="2000" dirty="0" err="1">
                          <a:solidFill>
                            <a:srgbClr val="002060"/>
                          </a:solidFill>
                          <a:latin typeface="標楷體" panose="03000509000000000000" pitchFamily="65" charset="-120"/>
                          <a:ea typeface="標楷體" panose="03000509000000000000" pitchFamily="65" charset="-120"/>
                        </a:rPr>
                        <a:t>一國兩制</a:t>
                      </a:r>
                      <a:endParaRPr lang="en-US" sz="2000" dirty="0">
                        <a:solidFill>
                          <a:srgbClr val="002060"/>
                        </a:solidFill>
                        <a:latin typeface="標楷體" panose="03000509000000000000" pitchFamily="65" charset="-120"/>
                        <a:ea typeface="標楷體" panose="03000509000000000000" pitchFamily="65" charset="-120"/>
                      </a:endParaRPr>
                    </a:p>
                  </a:txBody>
                  <a:tcPr anchor="ctr">
                    <a:solidFill>
                      <a:srgbClr val="FFC000"/>
                    </a:solidFill>
                  </a:tcPr>
                </a:tc>
                <a:tc>
                  <a:txBody>
                    <a:bodyPr/>
                    <a:lstStyle/>
                    <a:p>
                      <a:pPr algn="ctr">
                        <a:buNone/>
                      </a:pPr>
                      <a:r>
                        <a:rPr lang="en-US" altLang="zh-TW" sz="2000" dirty="0" err="1">
                          <a:solidFill>
                            <a:srgbClr val="002060"/>
                          </a:solidFill>
                          <a:latin typeface="標楷體" panose="03000509000000000000" pitchFamily="65" charset="-120"/>
                          <a:ea typeface="標楷體" panose="03000509000000000000" pitchFamily="65" charset="-120"/>
                        </a:rPr>
                        <a:t>高度自治</a:t>
                      </a:r>
                      <a:endParaRPr lang="en-US" sz="2000" dirty="0">
                        <a:solidFill>
                          <a:srgbClr val="002060"/>
                        </a:solidFill>
                        <a:latin typeface="標楷體" panose="03000509000000000000" pitchFamily="65" charset="-120"/>
                        <a:ea typeface="標楷體" panose="03000509000000000000" pitchFamily="65" charset="-120"/>
                      </a:endParaRPr>
                    </a:p>
                  </a:txBody>
                  <a:tcPr anchor="ctr">
                    <a:solidFill>
                      <a:srgbClr val="FFC000"/>
                    </a:solidFill>
                  </a:tcPr>
                </a:tc>
                <a:tc>
                  <a:txBody>
                    <a:bodyPr/>
                    <a:lstStyle/>
                    <a:p>
                      <a:pPr algn="ctr">
                        <a:buNone/>
                      </a:pPr>
                      <a:r>
                        <a:rPr lang="en-US" altLang="zh-TW" sz="2000" dirty="0" err="1">
                          <a:solidFill>
                            <a:srgbClr val="002060"/>
                          </a:solidFill>
                          <a:latin typeface="標楷體" panose="03000509000000000000" pitchFamily="65" charset="-120"/>
                          <a:ea typeface="標楷體" panose="03000509000000000000" pitchFamily="65" charset="-120"/>
                        </a:rPr>
                        <a:t>五十年不變</a:t>
                      </a:r>
                      <a:endParaRPr lang="en-US" sz="2000" dirty="0">
                        <a:solidFill>
                          <a:srgbClr val="002060"/>
                        </a:solidFill>
                        <a:latin typeface="標楷體" panose="03000509000000000000" pitchFamily="65" charset="-120"/>
                        <a:ea typeface="標楷體" panose="03000509000000000000" pitchFamily="65" charset="-120"/>
                      </a:endParaRPr>
                    </a:p>
                  </a:txBody>
                  <a:tcPr anchor="ctr">
                    <a:solidFill>
                      <a:srgbClr val="FFC000"/>
                    </a:solidFill>
                  </a:tcPr>
                </a:tc>
                <a:extLst>
                  <a:ext uri="{0D108BD9-81ED-4DB2-BD59-A6C34878D82A}">
                    <a16:rowId xmlns:a16="http://schemas.microsoft.com/office/drawing/2014/main" val="10000"/>
                  </a:ext>
                </a:extLst>
              </a:tr>
              <a:tr h="3243066">
                <a:tc>
                  <a:txBody>
                    <a:bodyPr/>
                    <a:lstStyle/>
                    <a:p>
                      <a:pPr>
                        <a:buNone/>
                      </a:pPr>
                      <a:r>
                        <a:rPr lang="en-US" sz="2200" dirty="0" err="1">
                          <a:solidFill>
                            <a:srgbClr val="0555F7"/>
                          </a:solidFill>
                          <a:latin typeface="標楷體" panose="03000509000000000000" pitchFamily="65" charset="-120"/>
                          <a:ea typeface="標楷體" panose="03000509000000000000" pitchFamily="65" charset="-120"/>
                          <a:cs typeface="標楷體" panose="03000509000000000000" pitchFamily="65" charset="-120"/>
                        </a:rPr>
                        <a:t>第一百五十二條</a:t>
                      </a:r>
                      <a:r>
                        <a:rPr lang="en-US" sz="2200" dirty="0">
                          <a:latin typeface="標楷體" panose="03000509000000000000" pitchFamily="65" charset="-120"/>
                          <a:ea typeface="標楷體" panose="03000509000000000000" pitchFamily="65" charset="-120"/>
                          <a:cs typeface="標楷體" panose="03000509000000000000" pitchFamily="65" charset="-120"/>
                        </a:rPr>
                        <a:t> </a:t>
                      </a:r>
                    </a:p>
                    <a:p>
                      <a:pPr>
                        <a:buNone/>
                      </a:pPr>
                      <a:r>
                        <a:rPr lang="en-US" sz="2200" dirty="0" err="1">
                          <a:solidFill>
                            <a:srgbClr val="0555F7"/>
                          </a:solidFill>
                          <a:latin typeface="標楷體" panose="03000509000000000000" pitchFamily="65" charset="-120"/>
                          <a:ea typeface="標楷體" panose="03000509000000000000" pitchFamily="65" charset="-120"/>
                          <a:cs typeface="標楷體" panose="03000509000000000000" pitchFamily="65" charset="-120"/>
                        </a:rPr>
                        <a:t>第一款</a:t>
                      </a:r>
                      <a:r>
                        <a:rPr lang="en-US" sz="2200" dirty="0">
                          <a:latin typeface="標楷體" panose="03000509000000000000" pitchFamily="65" charset="-120"/>
                          <a:ea typeface="標楷體" panose="03000509000000000000" pitchFamily="65" charset="-120"/>
                          <a:cs typeface="標楷體" panose="03000509000000000000" pitchFamily="65" charset="-120"/>
                        </a:rPr>
                        <a:t>  對</a:t>
                      </a:r>
                      <a:r>
                        <a:rPr lang="en-US" sz="2200" dirty="0">
                          <a:solidFill>
                            <a:srgbClr val="0555F7"/>
                          </a:solidFill>
                          <a:latin typeface="標楷體" panose="03000509000000000000" pitchFamily="65" charset="-120"/>
                          <a:ea typeface="標楷體" panose="03000509000000000000" pitchFamily="65" charset="-120"/>
                          <a:cs typeface="標楷體" panose="03000509000000000000" pitchFamily="65" charset="-120"/>
                        </a:rPr>
                        <a:t>以國家為單位參加的</a:t>
                      </a:r>
                      <a:r>
                        <a:rPr lang="en-US" sz="2200" dirty="0">
                          <a:latin typeface="標楷體" panose="03000509000000000000" pitchFamily="65" charset="-120"/>
                          <a:ea typeface="標楷體" panose="03000509000000000000" pitchFamily="65" charset="-120"/>
                          <a:cs typeface="標楷體" panose="03000509000000000000" pitchFamily="65" charset="-120"/>
                        </a:rPr>
                        <a:t>、同香港特別行政區有關的、適當領域的國際組織和國際會議，香港特別行政區政府可派遣代表作為中華人民共和國代表團的成員或以中央人民政府和上述有關國際組織或國際會議允許的身份參加，並以“中國香港”的名義發表意見。</a:t>
                      </a:r>
                    </a:p>
                  </a:txBody>
                  <a:tcPr>
                    <a:solidFill>
                      <a:schemeClr val="bg2">
                        <a:lumMod val="90000"/>
                        <a:alpha val="48000"/>
                      </a:schemeClr>
                    </a:solidFill>
                  </a:tcPr>
                </a:tc>
                <a:tc>
                  <a:txBody>
                    <a:bodyPr/>
                    <a:lstStyle/>
                    <a:p>
                      <a:pPr algn="ctr">
                        <a:buNone/>
                      </a:pPr>
                      <a:endParaRPr lang="en-US" sz="2400" dirty="0">
                        <a:solidFill>
                          <a:srgbClr val="FF0000"/>
                        </a:solidFill>
                      </a:endParaRPr>
                    </a:p>
                    <a:p>
                      <a:pPr algn="ctr">
                        <a:buNone/>
                      </a:pPr>
                      <a:endParaRPr lang="en-US" sz="2400" dirty="0">
                        <a:solidFill>
                          <a:srgbClr val="FF0000"/>
                        </a:solidFill>
                      </a:endParaRPr>
                    </a:p>
                    <a:p>
                      <a:pPr algn="ctr">
                        <a:buNone/>
                      </a:pPr>
                      <a:endParaRPr lang="en-US" sz="2400" dirty="0">
                        <a:solidFill>
                          <a:srgbClr val="FF0000"/>
                        </a:solidFill>
                      </a:endParaRPr>
                    </a:p>
                    <a:p>
                      <a:pPr algn="ctr">
                        <a:buNone/>
                      </a:pPr>
                      <a:endParaRPr lang="en-US" sz="2400" dirty="0">
                        <a:solidFill>
                          <a:srgbClr val="FF0000"/>
                        </a:solidFill>
                      </a:endParaRPr>
                    </a:p>
                  </a:txBody>
                  <a:tcPr>
                    <a:solidFill>
                      <a:schemeClr val="bg2">
                        <a:lumMod val="90000"/>
                        <a:alpha val="48000"/>
                      </a:schemeClr>
                    </a:solidFill>
                  </a:tcPr>
                </a:tc>
                <a:tc>
                  <a:txBody>
                    <a:bodyPr/>
                    <a:lstStyle/>
                    <a:p>
                      <a:pPr algn="ctr">
                        <a:buNone/>
                      </a:pPr>
                      <a:endParaRPr lang="en-US" sz="2400" dirty="0">
                        <a:solidFill>
                          <a:srgbClr val="FF0000"/>
                        </a:solidFill>
                      </a:endParaRPr>
                    </a:p>
                    <a:p>
                      <a:pPr algn="ctr">
                        <a:buNone/>
                      </a:pPr>
                      <a:endParaRPr lang="en-US" sz="2400" dirty="0">
                        <a:solidFill>
                          <a:srgbClr val="FF0000"/>
                        </a:solidFill>
                      </a:endParaRPr>
                    </a:p>
                    <a:p>
                      <a:pPr algn="ctr">
                        <a:buNone/>
                      </a:pPr>
                      <a:endParaRPr lang="en-US" sz="2400" dirty="0">
                        <a:solidFill>
                          <a:srgbClr val="FF0000"/>
                        </a:solidFill>
                      </a:endParaRPr>
                    </a:p>
                    <a:p>
                      <a:pPr algn="ctr">
                        <a:buNone/>
                      </a:pPr>
                      <a:endParaRPr lang="en-US" sz="2400" dirty="0">
                        <a:solidFill>
                          <a:srgbClr val="FF0000"/>
                        </a:solidFill>
                      </a:endParaRPr>
                    </a:p>
                  </a:txBody>
                  <a:tcPr>
                    <a:solidFill>
                      <a:schemeClr val="bg2">
                        <a:lumMod val="90000"/>
                        <a:alpha val="48000"/>
                      </a:schemeClr>
                    </a:solidFill>
                  </a:tcPr>
                </a:tc>
                <a:tc>
                  <a:txBody>
                    <a:bodyPr/>
                    <a:lstStyle/>
                    <a:p>
                      <a:pPr algn="ctr">
                        <a:buNone/>
                      </a:pPr>
                      <a:endParaRPr lang="en-US" sz="2400" dirty="0">
                        <a:solidFill>
                          <a:srgbClr val="FF0000"/>
                        </a:solidFill>
                      </a:endParaRPr>
                    </a:p>
                    <a:p>
                      <a:pPr algn="ctr">
                        <a:buNone/>
                      </a:pPr>
                      <a:endParaRPr lang="en-US" sz="2400" dirty="0">
                        <a:solidFill>
                          <a:srgbClr val="FF0000"/>
                        </a:solidFill>
                      </a:endParaRPr>
                    </a:p>
                    <a:p>
                      <a:pPr algn="ctr">
                        <a:buNone/>
                      </a:pPr>
                      <a:endParaRPr lang="en-US" sz="2400" dirty="0">
                        <a:solidFill>
                          <a:srgbClr val="FF0000"/>
                        </a:solidFill>
                      </a:endParaRPr>
                    </a:p>
                    <a:p>
                      <a:pPr algn="ctr">
                        <a:buNone/>
                      </a:pPr>
                      <a:endParaRPr lang="en-US" sz="2400" dirty="0">
                        <a:solidFill>
                          <a:srgbClr val="FF0000"/>
                        </a:solidFill>
                      </a:endParaRPr>
                    </a:p>
                  </a:txBody>
                  <a:tcPr>
                    <a:solidFill>
                      <a:schemeClr val="bg2">
                        <a:lumMod val="90000"/>
                        <a:alpha val="48000"/>
                      </a:schemeClr>
                    </a:solidFill>
                  </a:tcPr>
                </a:tc>
                <a:extLst>
                  <a:ext uri="{0D108BD9-81ED-4DB2-BD59-A6C34878D82A}">
                    <a16:rowId xmlns:a16="http://schemas.microsoft.com/office/drawing/2014/main" val="10001"/>
                  </a:ext>
                </a:extLst>
              </a:tr>
            </a:tbl>
          </a:graphicData>
        </a:graphic>
      </p:graphicFrame>
      <p:sp>
        <p:nvSpPr>
          <p:cNvPr id="7" name="文字方塊 6">
            <a:extLst>
              <a:ext uri="{FF2B5EF4-FFF2-40B4-BE49-F238E27FC236}">
                <a16:creationId xmlns:a16="http://schemas.microsoft.com/office/drawing/2014/main" id="{2915271E-9132-43CC-A593-2E9FE2044EEE}"/>
              </a:ext>
            </a:extLst>
          </p:cNvPr>
          <p:cNvSpPr txBox="1"/>
          <p:nvPr/>
        </p:nvSpPr>
        <p:spPr>
          <a:xfrm>
            <a:off x="8686800" y="6453336"/>
            <a:ext cx="457200" cy="369332"/>
          </a:xfrm>
          <a:prstGeom prst="rect">
            <a:avLst/>
          </a:prstGeom>
          <a:noFill/>
        </p:spPr>
        <p:txBody>
          <a:bodyPr wrap="square" rtlCol="0">
            <a:spAutoFit/>
          </a:bodyPr>
          <a:lstStyle/>
          <a:p>
            <a:r>
              <a:rPr lang="en-US" altLang="zh-HK" dirty="0">
                <a:latin typeface="標楷體" panose="03000509000000000000" pitchFamily="65" charset="-120"/>
                <a:ea typeface="標楷體" panose="03000509000000000000" pitchFamily="65" charset="-120"/>
              </a:rPr>
              <a:t>11</a:t>
            </a:r>
            <a:endParaRPr lang="zh-HK" altLang="en-US" dirty="0">
              <a:latin typeface="標楷體" panose="03000509000000000000" pitchFamily="65" charset="-120"/>
              <a:ea typeface="標楷體" panose="03000509000000000000" pitchFamily="65" charset="-120"/>
            </a:endParaRPr>
          </a:p>
        </p:txBody>
      </p:sp>
      <p:pic>
        <p:nvPicPr>
          <p:cNvPr id="4" name="圖片 3">
            <a:extLst>
              <a:ext uri="{FF2B5EF4-FFF2-40B4-BE49-F238E27FC236}">
                <a16:creationId xmlns:a16="http://schemas.microsoft.com/office/drawing/2014/main" id="{C4631972-4DC3-B4DB-54AF-2A7DF890FBD6}"/>
              </a:ext>
            </a:extLst>
          </p:cNvPr>
          <p:cNvPicPr>
            <a:picLocks noChangeAspect="1"/>
          </p:cNvPicPr>
          <p:nvPr/>
        </p:nvPicPr>
        <p:blipFill>
          <a:blip r:embed="rId3"/>
          <a:stretch>
            <a:fillRect/>
          </a:stretch>
        </p:blipFill>
        <p:spPr>
          <a:xfrm>
            <a:off x="6326127" y="4286381"/>
            <a:ext cx="425316" cy="470086"/>
          </a:xfrm>
          <a:prstGeom prst="rect">
            <a:avLst/>
          </a:prstGeom>
        </p:spPr>
      </p:pic>
      <p:pic>
        <p:nvPicPr>
          <p:cNvPr id="10" name="圖片 9">
            <a:extLst>
              <a:ext uri="{FF2B5EF4-FFF2-40B4-BE49-F238E27FC236}">
                <a16:creationId xmlns:a16="http://schemas.microsoft.com/office/drawing/2014/main" id="{BA9CCBA9-A9CA-4C07-5801-696E5325C2D5}"/>
              </a:ext>
            </a:extLst>
          </p:cNvPr>
          <p:cNvPicPr>
            <a:picLocks noChangeAspect="1"/>
          </p:cNvPicPr>
          <p:nvPr/>
        </p:nvPicPr>
        <p:blipFill>
          <a:blip r:embed="rId3"/>
          <a:stretch>
            <a:fillRect/>
          </a:stretch>
        </p:blipFill>
        <p:spPr>
          <a:xfrm>
            <a:off x="7082644" y="4286381"/>
            <a:ext cx="425316" cy="470086"/>
          </a:xfrm>
          <a:prstGeom prst="rect">
            <a:avLst/>
          </a:prstGeom>
        </p:spPr>
      </p:pic>
      <p:pic>
        <p:nvPicPr>
          <p:cNvPr id="6" name="圖片 5">
            <a:extLst>
              <a:ext uri="{FF2B5EF4-FFF2-40B4-BE49-F238E27FC236}">
                <a16:creationId xmlns:a16="http://schemas.microsoft.com/office/drawing/2014/main" id="{02ECD1F1-0CB1-E424-E60F-0F5FF2CC0542}"/>
              </a:ext>
            </a:extLst>
          </p:cNvPr>
          <p:cNvPicPr>
            <a:picLocks noChangeAspect="1"/>
          </p:cNvPicPr>
          <p:nvPr/>
        </p:nvPicPr>
        <p:blipFill>
          <a:blip r:embed="rId4"/>
          <a:stretch>
            <a:fillRect/>
          </a:stretch>
        </p:blipFill>
        <p:spPr>
          <a:xfrm>
            <a:off x="7839162" y="4286381"/>
            <a:ext cx="563243" cy="53359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1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1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457835" y="1442457"/>
            <a:ext cx="8228965" cy="4526280"/>
          </a:xfrm>
        </p:spPr>
        <p:txBody>
          <a:bodyPr vert="horz"/>
          <a:lstStyle/>
          <a:p>
            <a:pPr marL="0" indent="0">
              <a:buNone/>
            </a:pPr>
            <a:r>
              <a:rPr lang="en-US" altLang="zh-TW" sz="2000" dirty="0" err="1">
                <a:latin typeface="標楷體" panose="03000509000000000000" pitchFamily="65" charset="-120"/>
                <a:ea typeface="標楷體" panose="03000509000000000000" pitchFamily="65" charset="-120"/>
              </a:rPr>
              <a:t>若你認為下列《基本法》條文符合</a:t>
            </a:r>
            <a:r>
              <a:rPr lang="zh-TW" altLang="en-US" sz="2000" dirty="0">
                <a:latin typeface="標楷體" panose="03000509000000000000" pitchFamily="65" charset="-120"/>
                <a:ea typeface="標楷體" panose="03000509000000000000" pitchFamily="65" charset="-120"/>
              </a:rPr>
              <a:t>相關</a:t>
            </a:r>
            <a:r>
              <a:rPr lang="en-US" altLang="zh-TW" sz="2000" dirty="0" err="1">
                <a:latin typeface="標楷體" panose="03000509000000000000" pitchFamily="65" charset="-120"/>
                <a:ea typeface="標楷體" panose="03000509000000000000" pitchFamily="65" charset="-120"/>
              </a:rPr>
              <a:t>原則，請在相關格子內加上</a:t>
            </a:r>
            <a:r>
              <a:rPr lang="zh-TW" altLang="en-US" sz="2000" dirty="0"/>
              <a:t> </a:t>
            </a:r>
            <a:r>
              <a:rPr lang="zh-TW" altLang="en-US" sz="2000" dirty="0">
                <a:solidFill>
                  <a:srgbClr val="FF0000"/>
                </a:solidFill>
              </a:rPr>
              <a:t>✓</a:t>
            </a:r>
            <a:r>
              <a:rPr lang="zh-TW" altLang="en-US" sz="2000" dirty="0"/>
              <a:t> </a:t>
            </a:r>
            <a:r>
              <a:rPr lang="en-US" altLang="zh-TW" sz="2000" dirty="0" err="1">
                <a:latin typeface="標楷體" panose="03000509000000000000" pitchFamily="65" charset="-120"/>
                <a:ea typeface="標楷體" panose="03000509000000000000" pitchFamily="65" charset="-120"/>
              </a:rPr>
              <a:t>號；不符合則加上</a:t>
            </a:r>
            <a:r>
              <a:rPr lang="en-US" altLang="zh-TW" sz="2000" dirty="0">
                <a:latin typeface="標楷體" panose="03000509000000000000" pitchFamily="65" charset="-120"/>
                <a:ea typeface="標楷體" panose="03000509000000000000" pitchFamily="65" charset="-120"/>
              </a:rPr>
              <a:t> </a:t>
            </a:r>
            <a:r>
              <a:rPr lang="zh-TW" altLang="en-US" sz="2000" dirty="0">
                <a:solidFill>
                  <a:srgbClr val="FF0000"/>
                </a:solidFill>
              </a:rPr>
              <a:t>✗</a:t>
            </a:r>
            <a:r>
              <a:rPr lang="en-US" altLang="zh-TW" sz="2000" dirty="0">
                <a:solidFill>
                  <a:srgbClr val="FF0000"/>
                </a:solidFill>
                <a:latin typeface="標楷體" panose="03000509000000000000" pitchFamily="65" charset="-120"/>
                <a:ea typeface="標楷體" panose="03000509000000000000" pitchFamily="65" charset="-120"/>
              </a:rPr>
              <a:t> </a:t>
            </a:r>
            <a:r>
              <a:rPr lang="en-US" altLang="zh-TW" sz="2000" dirty="0" err="1">
                <a:latin typeface="標楷體" panose="03000509000000000000" pitchFamily="65" charset="-120"/>
                <a:ea typeface="標楷體" panose="03000509000000000000" pitchFamily="65" charset="-120"/>
              </a:rPr>
              <a:t>號，不相關則加上</a:t>
            </a:r>
            <a:r>
              <a:rPr lang="en-US" altLang="zh-TW" sz="2000" dirty="0">
                <a:solidFill>
                  <a:srgbClr val="FF0000"/>
                </a:solidFill>
                <a:latin typeface="標楷體" panose="03000509000000000000" pitchFamily="65" charset="-120"/>
                <a:ea typeface="標楷體" panose="03000509000000000000" pitchFamily="65" charset="-120"/>
              </a:rPr>
              <a:t> - </a:t>
            </a:r>
            <a:r>
              <a:rPr lang="en-US" altLang="zh-TW" sz="2000" dirty="0">
                <a:latin typeface="標楷體" panose="03000509000000000000" pitchFamily="65" charset="-120"/>
                <a:ea typeface="標楷體" panose="03000509000000000000" pitchFamily="65" charset="-120"/>
              </a:rPr>
              <a:t>號</a:t>
            </a:r>
            <a:endParaRPr lang="en-US" altLang="zh-TW" sz="2400" dirty="0">
              <a:latin typeface="標楷體" panose="03000509000000000000" pitchFamily="65" charset="-120"/>
              <a:ea typeface="標楷體" panose="03000509000000000000" pitchFamily="65" charset="-120"/>
            </a:endParaRPr>
          </a:p>
        </p:txBody>
      </p:sp>
      <p:grpSp>
        <p:nvGrpSpPr>
          <p:cNvPr id="1073744017" name="Group 1073744016"/>
          <p:cNvGrpSpPr/>
          <p:nvPr/>
        </p:nvGrpSpPr>
        <p:grpSpPr>
          <a:xfrm>
            <a:off x="324058" y="99928"/>
            <a:ext cx="8201452" cy="1262110"/>
            <a:chOff x="2889" y="37660"/>
            <a:chExt cx="6726" cy="1093"/>
          </a:xfrm>
        </p:grpSpPr>
        <p:pic>
          <p:nvPicPr>
            <p:cNvPr id="1073743945" name="Picture 741" descr="做一做_logo"/>
            <p:cNvPicPr>
              <a:picLocks noChangeAspect="1"/>
            </p:cNvPicPr>
            <p:nvPr/>
          </p:nvPicPr>
          <p:blipFill>
            <a:blip r:embed="rId2"/>
            <a:stretch>
              <a:fillRect/>
            </a:stretch>
          </p:blipFill>
          <p:spPr>
            <a:xfrm>
              <a:off x="2889" y="37660"/>
              <a:ext cx="2250" cy="1093"/>
            </a:xfrm>
            <a:prstGeom prst="rect">
              <a:avLst/>
            </a:prstGeom>
            <a:noFill/>
            <a:ln w="9525">
              <a:noFill/>
            </a:ln>
          </p:spPr>
        </p:pic>
        <p:sp>
          <p:nvSpPr>
            <p:cNvPr id="1073743946" name="Text Box 742"/>
            <p:cNvSpPr txBox="1"/>
            <p:nvPr/>
          </p:nvSpPr>
          <p:spPr>
            <a:xfrm>
              <a:off x="5403" y="37984"/>
              <a:ext cx="4212" cy="719"/>
            </a:xfrm>
            <a:prstGeom prst="rect">
              <a:avLst/>
            </a:prstGeom>
            <a:noFill/>
            <a:ln w="9525">
              <a:noFill/>
            </a:ln>
          </p:spPr>
          <p:txBody>
            <a:bodyPr vert="horz" wrap="square" anchor="t">
              <a:spAutoFit/>
            </a:bodyPr>
            <a:lstStyle/>
            <a:p>
              <a:pPr marL="1219200" indent="-1219200" algn="just"/>
              <a:r>
                <a:rPr lang="en-US" sz="2400" dirty="0" err="1">
                  <a:latin typeface="標楷體" panose="03000509000000000000" pitchFamily="65" charset="-120"/>
                  <a:ea typeface="標楷體" panose="03000509000000000000" pitchFamily="65" charset="-120"/>
                </a:rPr>
                <a:t>參閱下面《基本法》第七章的條文</a:t>
              </a:r>
              <a:r>
                <a:rPr lang="en-US" sz="2400" dirty="0">
                  <a:latin typeface="標楷體" panose="03000509000000000000" pitchFamily="65" charset="-120"/>
                  <a:ea typeface="標楷體" panose="03000509000000000000" pitchFamily="65" charset="-120"/>
                </a:rPr>
                <a:t>，</a:t>
              </a:r>
            </a:p>
            <a:p>
              <a:pPr marL="1219200" indent="-1219200" algn="just"/>
              <a:r>
                <a:rPr lang="en-US" sz="2400" dirty="0" err="1">
                  <a:latin typeface="標楷體" panose="03000509000000000000" pitchFamily="65" charset="-120"/>
                  <a:ea typeface="標楷體" panose="03000509000000000000" pitchFamily="65" charset="-120"/>
                </a:rPr>
                <a:t>然後回答以下的題目</a:t>
              </a:r>
              <a:r>
                <a:rPr lang="en-US" sz="2400" dirty="0">
                  <a:latin typeface="標楷體" panose="03000509000000000000" pitchFamily="65" charset="-120"/>
                  <a:ea typeface="標楷體" panose="03000509000000000000" pitchFamily="65" charset="-120"/>
                </a:rPr>
                <a:t>。</a:t>
              </a:r>
            </a:p>
          </p:txBody>
        </p:sp>
      </p:grpSp>
      <p:graphicFrame>
        <p:nvGraphicFramePr>
          <p:cNvPr id="19" name="Table 18"/>
          <p:cNvGraphicFramePr/>
          <p:nvPr>
            <p:extLst>
              <p:ext uri="{D42A27DB-BD31-4B8C-83A1-F6EECF244321}">
                <p14:modId xmlns:p14="http://schemas.microsoft.com/office/powerpoint/2010/main" val="4077577037"/>
              </p:ext>
            </p:extLst>
          </p:nvPr>
        </p:nvGraphicFramePr>
        <p:xfrm>
          <a:off x="590550" y="2289802"/>
          <a:ext cx="8095615" cy="4037684"/>
        </p:xfrm>
        <a:graphic>
          <a:graphicData uri="http://schemas.openxmlformats.org/drawingml/2006/table">
            <a:tbl>
              <a:tblPr firstRow="1" bandRow="1">
                <a:tableStyleId>{5C22544A-7EE6-4342-B048-85BDC9FD1C3A}</a:tableStyleId>
              </a:tblPr>
              <a:tblGrid>
                <a:gridCol w="5637634">
                  <a:extLst>
                    <a:ext uri="{9D8B030D-6E8A-4147-A177-3AD203B41FA5}">
                      <a16:colId xmlns:a16="http://schemas.microsoft.com/office/drawing/2014/main" val="20000"/>
                    </a:ext>
                  </a:extLst>
                </a:gridCol>
                <a:gridCol w="792088">
                  <a:extLst>
                    <a:ext uri="{9D8B030D-6E8A-4147-A177-3AD203B41FA5}">
                      <a16:colId xmlns:a16="http://schemas.microsoft.com/office/drawing/2014/main" val="20001"/>
                    </a:ext>
                  </a:extLst>
                </a:gridCol>
                <a:gridCol w="720080">
                  <a:extLst>
                    <a:ext uri="{9D8B030D-6E8A-4147-A177-3AD203B41FA5}">
                      <a16:colId xmlns:a16="http://schemas.microsoft.com/office/drawing/2014/main" val="20002"/>
                    </a:ext>
                  </a:extLst>
                </a:gridCol>
                <a:gridCol w="945813">
                  <a:extLst>
                    <a:ext uri="{9D8B030D-6E8A-4147-A177-3AD203B41FA5}">
                      <a16:colId xmlns:a16="http://schemas.microsoft.com/office/drawing/2014/main" val="20003"/>
                    </a:ext>
                  </a:extLst>
                </a:gridCol>
              </a:tblGrid>
              <a:tr h="650632">
                <a:tc>
                  <a:txBody>
                    <a:bodyPr/>
                    <a:lstStyle/>
                    <a:p>
                      <a:pPr algn="ctr">
                        <a:buNone/>
                      </a:pPr>
                      <a:r>
                        <a:rPr lang="en-US" sz="2800" dirty="0">
                          <a:solidFill>
                            <a:srgbClr val="002060"/>
                          </a:solidFill>
                          <a:latin typeface="標楷體" panose="03000509000000000000" pitchFamily="65" charset="-120"/>
                          <a:ea typeface="標楷體" panose="03000509000000000000" pitchFamily="65" charset="-120"/>
                        </a:rPr>
                        <a:t>《</a:t>
                      </a:r>
                      <a:r>
                        <a:rPr lang="en-US" sz="2800" dirty="0" err="1">
                          <a:solidFill>
                            <a:srgbClr val="002060"/>
                          </a:solidFill>
                          <a:latin typeface="標楷體" panose="03000509000000000000" pitchFamily="65" charset="-120"/>
                          <a:ea typeface="標楷體" panose="03000509000000000000" pitchFamily="65" charset="-120"/>
                        </a:rPr>
                        <a:t>基本法》條文</a:t>
                      </a:r>
                      <a:endParaRPr lang="en-US" sz="2800" dirty="0">
                        <a:solidFill>
                          <a:srgbClr val="002060"/>
                        </a:solidFill>
                        <a:latin typeface="標楷體" panose="03000509000000000000" pitchFamily="65" charset="-120"/>
                        <a:ea typeface="標楷體" panose="03000509000000000000" pitchFamily="65" charset="-120"/>
                      </a:endParaRPr>
                    </a:p>
                  </a:txBody>
                  <a:tcPr anchor="ctr">
                    <a:solidFill>
                      <a:srgbClr val="FFC000"/>
                    </a:solidFill>
                  </a:tcPr>
                </a:tc>
                <a:tc>
                  <a:txBody>
                    <a:bodyPr/>
                    <a:lstStyle/>
                    <a:p>
                      <a:pPr algn="ctr">
                        <a:buNone/>
                      </a:pPr>
                      <a:r>
                        <a:rPr lang="en-US" altLang="zh-TW" sz="2000" dirty="0" err="1">
                          <a:solidFill>
                            <a:srgbClr val="002060"/>
                          </a:solidFill>
                          <a:latin typeface="標楷體" panose="03000509000000000000" pitchFamily="65" charset="-120"/>
                          <a:ea typeface="標楷體" panose="03000509000000000000" pitchFamily="65" charset="-120"/>
                        </a:rPr>
                        <a:t>一國兩制</a:t>
                      </a:r>
                      <a:endParaRPr lang="en-US" sz="2000" dirty="0">
                        <a:solidFill>
                          <a:srgbClr val="002060"/>
                        </a:solidFill>
                        <a:latin typeface="標楷體" panose="03000509000000000000" pitchFamily="65" charset="-120"/>
                        <a:ea typeface="標楷體" panose="03000509000000000000" pitchFamily="65" charset="-120"/>
                      </a:endParaRPr>
                    </a:p>
                  </a:txBody>
                  <a:tcPr anchor="ctr">
                    <a:solidFill>
                      <a:srgbClr val="FFC000"/>
                    </a:solidFill>
                  </a:tcPr>
                </a:tc>
                <a:tc>
                  <a:txBody>
                    <a:bodyPr/>
                    <a:lstStyle/>
                    <a:p>
                      <a:pPr algn="ctr">
                        <a:buNone/>
                      </a:pPr>
                      <a:r>
                        <a:rPr lang="en-US" altLang="zh-TW" sz="2000" dirty="0" err="1">
                          <a:solidFill>
                            <a:srgbClr val="002060"/>
                          </a:solidFill>
                          <a:latin typeface="標楷體" panose="03000509000000000000" pitchFamily="65" charset="-120"/>
                          <a:ea typeface="標楷體" panose="03000509000000000000" pitchFamily="65" charset="-120"/>
                        </a:rPr>
                        <a:t>高度自治</a:t>
                      </a:r>
                      <a:endParaRPr lang="en-US" sz="2000" dirty="0">
                        <a:solidFill>
                          <a:srgbClr val="002060"/>
                        </a:solidFill>
                        <a:latin typeface="標楷體" panose="03000509000000000000" pitchFamily="65" charset="-120"/>
                        <a:ea typeface="標楷體" panose="03000509000000000000" pitchFamily="65" charset="-120"/>
                      </a:endParaRPr>
                    </a:p>
                  </a:txBody>
                  <a:tcPr anchor="ctr">
                    <a:solidFill>
                      <a:srgbClr val="FFC000"/>
                    </a:solidFill>
                  </a:tcPr>
                </a:tc>
                <a:tc>
                  <a:txBody>
                    <a:bodyPr/>
                    <a:lstStyle/>
                    <a:p>
                      <a:pPr algn="ctr">
                        <a:buNone/>
                      </a:pPr>
                      <a:r>
                        <a:rPr lang="en-US" altLang="zh-TW" sz="2000" dirty="0" err="1">
                          <a:solidFill>
                            <a:srgbClr val="002060"/>
                          </a:solidFill>
                          <a:latin typeface="標楷體" panose="03000509000000000000" pitchFamily="65" charset="-120"/>
                          <a:ea typeface="標楷體" panose="03000509000000000000" pitchFamily="65" charset="-120"/>
                        </a:rPr>
                        <a:t>五十年不變</a:t>
                      </a:r>
                      <a:endParaRPr lang="en-US" sz="2000" dirty="0">
                        <a:solidFill>
                          <a:srgbClr val="002060"/>
                        </a:solidFill>
                        <a:latin typeface="標楷體" panose="03000509000000000000" pitchFamily="65" charset="-120"/>
                        <a:ea typeface="標楷體" panose="03000509000000000000" pitchFamily="65" charset="-120"/>
                      </a:endParaRPr>
                    </a:p>
                  </a:txBody>
                  <a:tcPr anchor="ctr">
                    <a:solidFill>
                      <a:srgbClr val="FFC000"/>
                    </a:solidFill>
                  </a:tcPr>
                </a:tc>
                <a:extLst>
                  <a:ext uri="{0D108BD9-81ED-4DB2-BD59-A6C34878D82A}">
                    <a16:rowId xmlns:a16="http://schemas.microsoft.com/office/drawing/2014/main" val="10000"/>
                  </a:ext>
                </a:extLst>
              </a:tr>
              <a:tr h="1442705">
                <a:tc>
                  <a:txBody>
                    <a:bodyPr/>
                    <a:lstStyle/>
                    <a:p>
                      <a:pPr>
                        <a:buNone/>
                      </a:pPr>
                      <a:r>
                        <a:rPr lang="en-US" sz="2200" dirty="0" err="1">
                          <a:solidFill>
                            <a:srgbClr val="0555F7"/>
                          </a:solidFill>
                          <a:latin typeface="標楷體" panose="03000509000000000000" pitchFamily="65" charset="-120"/>
                          <a:ea typeface="標楷體" panose="03000509000000000000" pitchFamily="65" charset="-120"/>
                          <a:cs typeface="標楷體" panose="03000509000000000000" pitchFamily="65" charset="-120"/>
                          <a:sym typeface="+mn-ea"/>
                        </a:rPr>
                        <a:t>第一百五十二條</a:t>
                      </a:r>
                      <a:endParaRPr lang="en-US" sz="2200" dirty="0">
                        <a:latin typeface="標楷體" panose="03000509000000000000" pitchFamily="65" charset="-120"/>
                        <a:ea typeface="標楷體" panose="03000509000000000000" pitchFamily="65" charset="-120"/>
                        <a:cs typeface="標楷體" panose="03000509000000000000" pitchFamily="65" charset="-120"/>
                      </a:endParaRPr>
                    </a:p>
                    <a:p>
                      <a:pPr>
                        <a:buNone/>
                      </a:pPr>
                      <a:r>
                        <a:rPr lang="en-US" sz="2200" dirty="0" err="1">
                          <a:solidFill>
                            <a:srgbClr val="0555F7"/>
                          </a:solidFill>
                          <a:latin typeface="標楷體" panose="03000509000000000000" pitchFamily="65" charset="-120"/>
                          <a:ea typeface="標楷體" panose="03000509000000000000" pitchFamily="65" charset="-120"/>
                          <a:cs typeface="標楷體" panose="03000509000000000000" pitchFamily="65" charset="-120"/>
                        </a:rPr>
                        <a:t>第二款</a:t>
                      </a:r>
                      <a:r>
                        <a:rPr lang="en-US" sz="2200" dirty="0">
                          <a:latin typeface="標楷體" panose="03000509000000000000" pitchFamily="65" charset="-120"/>
                          <a:ea typeface="標楷體" panose="03000509000000000000" pitchFamily="65" charset="-120"/>
                          <a:cs typeface="標楷體" panose="03000509000000000000" pitchFamily="65" charset="-120"/>
                        </a:rPr>
                        <a:t>  </a:t>
                      </a:r>
                      <a:r>
                        <a:rPr lang="en-US" sz="2200" dirty="0" err="1">
                          <a:latin typeface="標楷體" panose="03000509000000000000" pitchFamily="65" charset="-120"/>
                          <a:ea typeface="標楷體" panose="03000509000000000000" pitchFamily="65" charset="-120"/>
                          <a:cs typeface="標楷體" panose="03000509000000000000" pitchFamily="65" charset="-120"/>
                        </a:rPr>
                        <a:t>香港特別行政區可以“中國香港”的名義參加</a:t>
                      </a:r>
                      <a:r>
                        <a:rPr lang="en-US" sz="2200" dirty="0" err="1">
                          <a:solidFill>
                            <a:srgbClr val="0555F7"/>
                          </a:solidFill>
                          <a:latin typeface="標楷體" panose="03000509000000000000" pitchFamily="65" charset="-120"/>
                          <a:ea typeface="標楷體" panose="03000509000000000000" pitchFamily="65" charset="-120"/>
                          <a:cs typeface="標楷體" panose="03000509000000000000" pitchFamily="65" charset="-120"/>
                        </a:rPr>
                        <a:t>不以國家為單位參加的</a:t>
                      </a:r>
                      <a:r>
                        <a:rPr lang="en-US" sz="2200" dirty="0" err="1">
                          <a:latin typeface="標楷體" panose="03000509000000000000" pitchFamily="65" charset="-120"/>
                          <a:ea typeface="標楷體" panose="03000509000000000000" pitchFamily="65" charset="-120"/>
                          <a:cs typeface="標楷體" panose="03000509000000000000" pitchFamily="65" charset="-120"/>
                        </a:rPr>
                        <a:t>國際組織和國際會議</a:t>
                      </a:r>
                      <a:r>
                        <a:rPr lang="en-US" sz="2200" dirty="0">
                          <a:latin typeface="標楷體" panose="03000509000000000000" pitchFamily="65" charset="-120"/>
                          <a:ea typeface="標楷體" panose="03000509000000000000" pitchFamily="65" charset="-120"/>
                          <a:cs typeface="標楷體" panose="03000509000000000000" pitchFamily="65" charset="-120"/>
                        </a:rPr>
                        <a:t>。</a:t>
                      </a:r>
                    </a:p>
                  </a:txBody>
                  <a:tcPr>
                    <a:solidFill>
                      <a:schemeClr val="bg2">
                        <a:lumMod val="90000"/>
                        <a:alpha val="48000"/>
                      </a:schemeClr>
                    </a:solidFill>
                  </a:tcPr>
                </a:tc>
                <a:tc>
                  <a:txBody>
                    <a:bodyPr/>
                    <a:lstStyle/>
                    <a:p>
                      <a:pPr algn="ctr">
                        <a:buNone/>
                      </a:pPr>
                      <a:endParaRPr lang="en-US" sz="2400" dirty="0">
                        <a:solidFill>
                          <a:srgbClr val="FF0000"/>
                        </a:solidFill>
                      </a:endParaRPr>
                    </a:p>
                    <a:p>
                      <a:pPr algn="ctr">
                        <a:buNone/>
                      </a:pPr>
                      <a:endParaRPr lang="en-US" sz="2400" dirty="0">
                        <a:solidFill>
                          <a:srgbClr val="FF0000"/>
                        </a:solidFill>
                      </a:endParaRPr>
                    </a:p>
                    <a:p>
                      <a:pPr algn="ctr">
                        <a:buNone/>
                      </a:pPr>
                      <a:endParaRPr lang="en-US" sz="2400" dirty="0">
                        <a:solidFill>
                          <a:srgbClr val="FF0000"/>
                        </a:solidFill>
                      </a:endParaRPr>
                    </a:p>
                    <a:p>
                      <a:pPr algn="ctr">
                        <a:buNone/>
                      </a:pPr>
                      <a:endParaRPr lang="en-US" sz="2400" dirty="0">
                        <a:solidFill>
                          <a:srgbClr val="FF0000"/>
                        </a:solidFill>
                      </a:endParaRPr>
                    </a:p>
                  </a:txBody>
                  <a:tcPr>
                    <a:solidFill>
                      <a:schemeClr val="bg2">
                        <a:lumMod val="90000"/>
                        <a:alpha val="48000"/>
                      </a:schemeClr>
                    </a:solidFill>
                  </a:tcPr>
                </a:tc>
                <a:tc>
                  <a:txBody>
                    <a:bodyPr/>
                    <a:lstStyle/>
                    <a:p>
                      <a:pPr algn="ctr">
                        <a:buNone/>
                      </a:pPr>
                      <a:endParaRPr lang="en-US" sz="2400" dirty="0">
                        <a:solidFill>
                          <a:srgbClr val="FF0000"/>
                        </a:solidFill>
                      </a:endParaRPr>
                    </a:p>
                    <a:p>
                      <a:pPr algn="ctr">
                        <a:buNone/>
                      </a:pPr>
                      <a:endParaRPr lang="en-US" sz="2400" dirty="0">
                        <a:solidFill>
                          <a:srgbClr val="FF0000"/>
                        </a:solidFill>
                      </a:endParaRPr>
                    </a:p>
                    <a:p>
                      <a:pPr algn="ctr">
                        <a:buNone/>
                      </a:pPr>
                      <a:endParaRPr lang="en-US" sz="2400" dirty="0">
                        <a:solidFill>
                          <a:srgbClr val="FF0000"/>
                        </a:solidFill>
                      </a:endParaRPr>
                    </a:p>
                    <a:p>
                      <a:pPr algn="ctr">
                        <a:buNone/>
                      </a:pPr>
                      <a:endParaRPr lang="en-US" sz="2400" dirty="0">
                        <a:solidFill>
                          <a:srgbClr val="FF0000"/>
                        </a:solidFill>
                      </a:endParaRPr>
                    </a:p>
                  </a:txBody>
                  <a:tcPr>
                    <a:solidFill>
                      <a:schemeClr val="bg2">
                        <a:lumMod val="90000"/>
                        <a:alpha val="48000"/>
                      </a:schemeClr>
                    </a:solidFill>
                  </a:tcPr>
                </a:tc>
                <a:tc>
                  <a:txBody>
                    <a:bodyPr/>
                    <a:lstStyle/>
                    <a:p>
                      <a:pPr algn="ctr">
                        <a:buNone/>
                      </a:pPr>
                      <a:endParaRPr lang="en-US" sz="2400" dirty="0">
                        <a:solidFill>
                          <a:srgbClr val="FF0000"/>
                        </a:solidFill>
                      </a:endParaRPr>
                    </a:p>
                    <a:p>
                      <a:pPr algn="ctr">
                        <a:buNone/>
                      </a:pPr>
                      <a:endParaRPr lang="en-US" sz="2400" dirty="0">
                        <a:solidFill>
                          <a:srgbClr val="FF0000"/>
                        </a:solidFill>
                      </a:endParaRPr>
                    </a:p>
                    <a:p>
                      <a:pPr algn="ctr">
                        <a:buNone/>
                      </a:pPr>
                      <a:endParaRPr lang="en-US" sz="2400" dirty="0">
                        <a:solidFill>
                          <a:srgbClr val="FF0000"/>
                        </a:solidFill>
                      </a:endParaRPr>
                    </a:p>
                    <a:p>
                      <a:pPr algn="ctr">
                        <a:buNone/>
                      </a:pPr>
                      <a:endParaRPr lang="en-US" sz="2400" dirty="0">
                        <a:solidFill>
                          <a:srgbClr val="FF0000"/>
                        </a:solidFill>
                      </a:endParaRPr>
                    </a:p>
                  </a:txBody>
                  <a:tcPr>
                    <a:solidFill>
                      <a:schemeClr val="bg2">
                        <a:lumMod val="90000"/>
                        <a:alpha val="48000"/>
                      </a:schemeClr>
                    </a:solidFill>
                  </a:tcPr>
                </a:tc>
                <a:extLst>
                  <a:ext uri="{0D108BD9-81ED-4DB2-BD59-A6C34878D82A}">
                    <a16:rowId xmlns:a16="http://schemas.microsoft.com/office/drawing/2014/main" val="10001"/>
                  </a:ext>
                </a:extLst>
              </a:tr>
              <a:tr h="1782164">
                <a:tc>
                  <a:txBody>
                    <a:bodyPr/>
                    <a:lstStyle/>
                    <a:p>
                      <a:pPr>
                        <a:buNone/>
                      </a:pPr>
                      <a:r>
                        <a:rPr lang="en-US" sz="2200" dirty="0" err="1">
                          <a:solidFill>
                            <a:srgbClr val="0555F7"/>
                          </a:solidFill>
                          <a:latin typeface="標楷體" panose="03000509000000000000" pitchFamily="65" charset="-120"/>
                          <a:ea typeface="標楷體" panose="03000509000000000000" pitchFamily="65" charset="-120"/>
                          <a:cs typeface="標楷體" panose="03000509000000000000" pitchFamily="65" charset="-120"/>
                        </a:rPr>
                        <a:t>第三款</a:t>
                      </a:r>
                      <a:r>
                        <a:rPr lang="en-US" sz="2200" dirty="0">
                          <a:latin typeface="標楷體" panose="03000509000000000000" pitchFamily="65" charset="-120"/>
                          <a:ea typeface="標楷體" panose="03000509000000000000" pitchFamily="65" charset="-120"/>
                          <a:cs typeface="標楷體" panose="03000509000000000000" pitchFamily="65" charset="-120"/>
                        </a:rPr>
                        <a:t>  對中華人民共和國已參加而香港也以某種形式參加了的國際組織，中央人民政府將採取必要措施使香港特別行政區以適當形式繼續保持在這些組織中的地位。</a:t>
                      </a:r>
                    </a:p>
                  </a:txBody>
                  <a:tcPr>
                    <a:solidFill>
                      <a:schemeClr val="bg2">
                        <a:lumMod val="90000"/>
                        <a:alpha val="48000"/>
                      </a:schemeClr>
                    </a:solidFill>
                  </a:tcPr>
                </a:tc>
                <a:tc>
                  <a:txBody>
                    <a:bodyPr/>
                    <a:lstStyle/>
                    <a:p>
                      <a:pPr algn="ctr">
                        <a:buNone/>
                      </a:pPr>
                      <a:endParaRPr lang="en-US" sz="2400" dirty="0">
                        <a:solidFill>
                          <a:srgbClr val="FF0000"/>
                        </a:solidFill>
                      </a:endParaRPr>
                    </a:p>
                    <a:p>
                      <a:pPr algn="ctr">
                        <a:buNone/>
                      </a:pPr>
                      <a:endParaRPr lang="en-US" sz="2400" dirty="0">
                        <a:solidFill>
                          <a:srgbClr val="FF0000"/>
                        </a:solidFill>
                      </a:endParaRPr>
                    </a:p>
                    <a:p>
                      <a:pPr algn="ctr">
                        <a:buNone/>
                      </a:pPr>
                      <a:endParaRPr lang="en-US" sz="2400" dirty="0">
                        <a:solidFill>
                          <a:srgbClr val="FF0000"/>
                        </a:solidFill>
                      </a:endParaRPr>
                    </a:p>
                    <a:p>
                      <a:pPr algn="ctr">
                        <a:buNone/>
                      </a:pPr>
                      <a:endParaRPr lang="en-US" sz="2400" dirty="0">
                        <a:solidFill>
                          <a:srgbClr val="FF0000"/>
                        </a:solidFill>
                      </a:endParaRPr>
                    </a:p>
                  </a:txBody>
                  <a:tcPr>
                    <a:solidFill>
                      <a:schemeClr val="bg2">
                        <a:lumMod val="90000"/>
                        <a:alpha val="48000"/>
                      </a:schemeClr>
                    </a:solidFill>
                  </a:tcPr>
                </a:tc>
                <a:tc>
                  <a:txBody>
                    <a:bodyPr/>
                    <a:lstStyle/>
                    <a:p>
                      <a:pPr algn="ctr">
                        <a:buNone/>
                      </a:pPr>
                      <a:endParaRPr lang="en-US" sz="2400" dirty="0">
                        <a:solidFill>
                          <a:srgbClr val="FF0000"/>
                        </a:solidFill>
                      </a:endParaRPr>
                    </a:p>
                    <a:p>
                      <a:pPr algn="ctr">
                        <a:buNone/>
                      </a:pPr>
                      <a:endParaRPr lang="en-US" sz="2400" dirty="0">
                        <a:solidFill>
                          <a:srgbClr val="FF0000"/>
                        </a:solidFill>
                      </a:endParaRPr>
                    </a:p>
                    <a:p>
                      <a:pPr algn="ctr">
                        <a:buNone/>
                      </a:pPr>
                      <a:endParaRPr lang="en-US" sz="2400" dirty="0">
                        <a:solidFill>
                          <a:srgbClr val="FF0000"/>
                        </a:solidFill>
                      </a:endParaRPr>
                    </a:p>
                    <a:p>
                      <a:pPr algn="ctr">
                        <a:buNone/>
                      </a:pPr>
                      <a:endParaRPr lang="en-US" sz="2400" dirty="0">
                        <a:solidFill>
                          <a:srgbClr val="FF0000"/>
                        </a:solidFill>
                      </a:endParaRPr>
                    </a:p>
                  </a:txBody>
                  <a:tcPr>
                    <a:solidFill>
                      <a:schemeClr val="bg2">
                        <a:lumMod val="90000"/>
                        <a:alpha val="48000"/>
                      </a:schemeClr>
                    </a:solidFill>
                  </a:tcPr>
                </a:tc>
                <a:tc>
                  <a:txBody>
                    <a:bodyPr/>
                    <a:lstStyle/>
                    <a:p>
                      <a:pPr algn="ctr">
                        <a:buNone/>
                      </a:pPr>
                      <a:endParaRPr lang="en-US" sz="2400" dirty="0">
                        <a:solidFill>
                          <a:srgbClr val="FF0000"/>
                        </a:solidFill>
                      </a:endParaRPr>
                    </a:p>
                    <a:p>
                      <a:pPr algn="ctr">
                        <a:buNone/>
                      </a:pPr>
                      <a:endParaRPr lang="en-US" sz="2400" dirty="0">
                        <a:solidFill>
                          <a:srgbClr val="FF0000"/>
                        </a:solidFill>
                      </a:endParaRPr>
                    </a:p>
                    <a:p>
                      <a:pPr algn="ctr">
                        <a:buNone/>
                      </a:pPr>
                      <a:endParaRPr lang="en-US" sz="2400" dirty="0">
                        <a:solidFill>
                          <a:srgbClr val="FF0000"/>
                        </a:solidFill>
                      </a:endParaRPr>
                    </a:p>
                    <a:p>
                      <a:pPr algn="ctr">
                        <a:buNone/>
                      </a:pPr>
                      <a:endParaRPr lang="en-US" sz="2400" dirty="0">
                        <a:solidFill>
                          <a:srgbClr val="FF0000"/>
                        </a:solidFill>
                      </a:endParaRPr>
                    </a:p>
                  </a:txBody>
                  <a:tcPr>
                    <a:solidFill>
                      <a:schemeClr val="bg2">
                        <a:lumMod val="90000"/>
                        <a:alpha val="48000"/>
                      </a:schemeClr>
                    </a:solidFill>
                  </a:tcPr>
                </a:tc>
                <a:extLst>
                  <a:ext uri="{0D108BD9-81ED-4DB2-BD59-A6C34878D82A}">
                    <a16:rowId xmlns:a16="http://schemas.microsoft.com/office/drawing/2014/main" val="10002"/>
                  </a:ext>
                </a:extLst>
              </a:tr>
            </a:tbl>
          </a:graphicData>
        </a:graphic>
      </p:graphicFrame>
      <p:sp>
        <p:nvSpPr>
          <p:cNvPr id="7" name="文字方塊 6">
            <a:extLst>
              <a:ext uri="{FF2B5EF4-FFF2-40B4-BE49-F238E27FC236}">
                <a16:creationId xmlns:a16="http://schemas.microsoft.com/office/drawing/2014/main" id="{0630CB59-0AF4-4747-8EF6-EC9BC6C208C7}"/>
              </a:ext>
            </a:extLst>
          </p:cNvPr>
          <p:cNvSpPr txBox="1"/>
          <p:nvPr/>
        </p:nvSpPr>
        <p:spPr>
          <a:xfrm>
            <a:off x="8686800" y="6453336"/>
            <a:ext cx="457200" cy="369332"/>
          </a:xfrm>
          <a:prstGeom prst="rect">
            <a:avLst/>
          </a:prstGeom>
          <a:noFill/>
        </p:spPr>
        <p:txBody>
          <a:bodyPr wrap="square" rtlCol="0">
            <a:spAutoFit/>
          </a:bodyPr>
          <a:lstStyle/>
          <a:p>
            <a:r>
              <a:rPr lang="en-US" altLang="zh-HK" dirty="0">
                <a:latin typeface="標楷體" panose="03000509000000000000" pitchFamily="65" charset="-120"/>
                <a:ea typeface="標楷體" panose="03000509000000000000" pitchFamily="65" charset="-120"/>
              </a:rPr>
              <a:t>12</a:t>
            </a:r>
            <a:endParaRPr lang="zh-HK" altLang="en-US" dirty="0">
              <a:latin typeface="標楷體" panose="03000509000000000000" pitchFamily="65" charset="-120"/>
              <a:ea typeface="標楷體" panose="03000509000000000000" pitchFamily="65" charset="-120"/>
            </a:endParaRPr>
          </a:p>
        </p:txBody>
      </p:sp>
      <p:pic>
        <p:nvPicPr>
          <p:cNvPr id="4" name="圖片 3">
            <a:extLst>
              <a:ext uri="{FF2B5EF4-FFF2-40B4-BE49-F238E27FC236}">
                <a16:creationId xmlns:a16="http://schemas.microsoft.com/office/drawing/2014/main" id="{4CD898E8-E646-83B7-28C7-D137D464A9A4}"/>
              </a:ext>
            </a:extLst>
          </p:cNvPr>
          <p:cNvPicPr>
            <a:picLocks noChangeAspect="1"/>
          </p:cNvPicPr>
          <p:nvPr/>
        </p:nvPicPr>
        <p:blipFill>
          <a:blip r:embed="rId3"/>
          <a:stretch>
            <a:fillRect/>
          </a:stretch>
        </p:blipFill>
        <p:spPr>
          <a:xfrm>
            <a:off x="7978814" y="3691889"/>
            <a:ext cx="496201" cy="470085"/>
          </a:xfrm>
          <a:prstGeom prst="rect">
            <a:avLst/>
          </a:prstGeom>
        </p:spPr>
      </p:pic>
      <p:pic>
        <p:nvPicPr>
          <p:cNvPr id="10" name="圖片 9">
            <a:extLst>
              <a:ext uri="{FF2B5EF4-FFF2-40B4-BE49-F238E27FC236}">
                <a16:creationId xmlns:a16="http://schemas.microsoft.com/office/drawing/2014/main" id="{590BED59-6911-5532-75A0-C3A26177FD01}"/>
              </a:ext>
            </a:extLst>
          </p:cNvPr>
          <p:cNvPicPr>
            <a:picLocks noChangeAspect="1"/>
          </p:cNvPicPr>
          <p:nvPr/>
        </p:nvPicPr>
        <p:blipFill>
          <a:blip r:embed="rId4"/>
          <a:stretch>
            <a:fillRect/>
          </a:stretch>
        </p:blipFill>
        <p:spPr>
          <a:xfrm>
            <a:off x="6444208" y="3628297"/>
            <a:ext cx="425316" cy="470086"/>
          </a:xfrm>
          <a:prstGeom prst="rect">
            <a:avLst/>
          </a:prstGeom>
        </p:spPr>
      </p:pic>
      <p:pic>
        <p:nvPicPr>
          <p:cNvPr id="11" name="圖片 10">
            <a:extLst>
              <a:ext uri="{FF2B5EF4-FFF2-40B4-BE49-F238E27FC236}">
                <a16:creationId xmlns:a16="http://schemas.microsoft.com/office/drawing/2014/main" id="{7000BCAE-27F5-ED0E-579D-278FC12EDC68}"/>
              </a:ext>
            </a:extLst>
          </p:cNvPr>
          <p:cNvPicPr>
            <a:picLocks noChangeAspect="1"/>
          </p:cNvPicPr>
          <p:nvPr/>
        </p:nvPicPr>
        <p:blipFill>
          <a:blip r:embed="rId4"/>
          <a:stretch>
            <a:fillRect/>
          </a:stretch>
        </p:blipFill>
        <p:spPr>
          <a:xfrm>
            <a:off x="7194295" y="3628297"/>
            <a:ext cx="425316" cy="470086"/>
          </a:xfrm>
          <a:prstGeom prst="rect">
            <a:avLst/>
          </a:prstGeom>
        </p:spPr>
      </p:pic>
      <p:pic>
        <p:nvPicPr>
          <p:cNvPr id="12" name="圖片 11">
            <a:extLst>
              <a:ext uri="{FF2B5EF4-FFF2-40B4-BE49-F238E27FC236}">
                <a16:creationId xmlns:a16="http://schemas.microsoft.com/office/drawing/2014/main" id="{5CB65C34-DD66-98C3-D1D8-9DA8C116C26F}"/>
              </a:ext>
            </a:extLst>
          </p:cNvPr>
          <p:cNvPicPr>
            <a:picLocks noChangeAspect="1"/>
          </p:cNvPicPr>
          <p:nvPr/>
        </p:nvPicPr>
        <p:blipFill>
          <a:blip r:embed="rId4"/>
          <a:stretch>
            <a:fillRect/>
          </a:stretch>
        </p:blipFill>
        <p:spPr>
          <a:xfrm>
            <a:off x="6435869" y="5305792"/>
            <a:ext cx="425316" cy="470086"/>
          </a:xfrm>
          <a:prstGeom prst="rect">
            <a:avLst/>
          </a:prstGeom>
        </p:spPr>
      </p:pic>
      <p:pic>
        <p:nvPicPr>
          <p:cNvPr id="13" name="圖片 12">
            <a:extLst>
              <a:ext uri="{FF2B5EF4-FFF2-40B4-BE49-F238E27FC236}">
                <a16:creationId xmlns:a16="http://schemas.microsoft.com/office/drawing/2014/main" id="{081F93F8-D532-5C91-B4D3-D6AA26A3974A}"/>
              </a:ext>
            </a:extLst>
          </p:cNvPr>
          <p:cNvPicPr>
            <a:picLocks noChangeAspect="1"/>
          </p:cNvPicPr>
          <p:nvPr/>
        </p:nvPicPr>
        <p:blipFill>
          <a:blip r:embed="rId4"/>
          <a:stretch>
            <a:fillRect/>
          </a:stretch>
        </p:blipFill>
        <p:spPr>
          <a:xfrm>
            <a:off x="7194295" y="5305792"/>
            <a:ext cx="425316" cy="470086"/>
          </a:xfrm>
          <a:prstGeom prst="rect">
            <a:avLst/>
          </a:prstGeom>
        </p:spPr>
      </p:pic>
      <p:pic>
        <p:nvPicPr>
          <p:cNvPr id="14" name="圖片 13">
            <a:extLst>
              <a:ext uri="{FF2B5EF4-FFF2-40B4-BE49-F238E27FC236}">
                <a16:creationId xmlns:a16="http://schemas.microsoft.com/office/drawing/2014/main" id="{F70EA07B-3E11-F867-1DBC-22E8DAB6A6F0}"/>
              </a:ext>
            </a:extLst>
          </p:cNvPr>
          <p:cNvPicPr>
            <a:picLocks noChangeAspect="1"/>
          </p:cNvPicPr>
          <p:nvPr/>
        </p:nvPicPr>
        <p:blipFill>
          <a:blip r:embed="rId4"/>
          <a:stretch>
            <a:fillRect/>
          </a:stretch>
        </p:blipFill>
        <p:spPr>
          <a:xfrm>
            <a:off x="7978815" y="5305792"/>
            <a:ext cx="425316" cy="47008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1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1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1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1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1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396001" y="1568532"/>
            <a:ext cx="8228965" cy="4526280"/>
          </a:xfrm>
        </p:spPr>
        <p:txBody>
          <a:bodyPr vert="horz"/>
          <a:lstStyle/>
          <a:p>
            <a:pPr marL="0" indent="0">
              <a:buNone/>
            </a:pPr>
            <a:r>
              <a:rPr lang="en-US" altLang="zh-TW" sz="2000" dirty="0" err="1">
                <a:latin typeface="標楷體" panose="03000509000000000000" pitchFamily="65" charset="-120"/>
                <a:ea typeface="標楷體" panose="03000509000000000000" pitchFamily="65" charset="-120"/>
              </a:rPr>
              <a:t>若你認為下列《基本法》條文符合</a:t>
            </a:r>
            <a:r>
              <a:rPr lang="zh-TW" altLang="en-US" sz="2000" dirty="0">
                <a:latin typeface="標楷體" panose="03000509000000000000" pitchFamily="65" charset="-120"/>
                <a:ea typeface="標楷體" panose="03000509000000000000" pitchFamily="65" charset="-120"/>
              </a:rPr>
              <a:t>相關</a:t>
            </a:r>
            <a:r>
              <a:rPr lang="en-US" altLang="zh-TW" sz="2000" dirty="0" err="1">
                <a:latin typeface="標楷體" panose="03000509000000000000" pitchFamily="65" charset="-120"/>
                <a:ea typeface="標楷體" panose="03000509000000000000" pitchFamily="65" charset="-120"/>
              </a:rPr>
              <a:t>原則，請在相關格子內加上</a:t>
            </a:r>
            <a:r>
              <a:rPr lang="zh-TW" altLang="en-US" sz="2000" dirty="0"/>
              <a:t> </a:t>
            </a:r>
            <a:r>
              <a:rPr lang="zh-TW" altLang="en-US" sz="2000" dirty="0">
                <a:solidFill>
                  <a:srgbClr val="FF0000"/>
                </a:solidFill>
              </a:rPr>
              <a:t>✓</a:t>
            </a:r>
            <a:r>
              <a:rPr lang="zh-TW" altLang="en-US" sz="2000" dirty="0"/>
              <a:t> </a:t>
            </a:r>
            <a:r>
              <a:rPr lang="en-US" altLang="zh-TW" sz="2000" dirty="0" err="1">
                <a:latin typeface="標楷體" panose="03000509000000000000" pitchFamily="65" charset="-120"/>
                <a:ea typeface="標楷體" panose="03000509000000000000" pitchFamily="65" charset="-120"/>
              </a:rPr>
              <a:t>號；不符合則加上</a:t>
            </a:r>
            <a:r>
              <a:rPr lang="en-US" altLang="zh-TW" sz="2000" dirty="0">
                <a:latin typeface="標楷體" panose="03000509000000000000" pitchFamily="65" charset="-120"/>
                <a:ea typeface="標楷體" panose="03000509000000000000" pitchFamily="65" charset="-120"/>
              </a:rPr>
              <a:t> </a:t>
            </a:r>
            <a:r>
              <a:rPr lang="zh-TW" altLang="en-US" sz="2000" dirty="0">
                <a:solidFill>
                  <a:srgbClr val="FF0000"/>
                </a:solidFill>
              </a:rPr>
              <a:t>✗</a:t>
            </a:r>
            <a:r>
              <a:rPr lang="en-US" altLang="zh-TW" sz="2000" dirty="0">
                <a:solidFill>
                  <a:srgbClr val="FF0000"/>
                </a:solidFill>
                <a:latin typeface="標楷體" panose="03000509000000000000" pitchFamily="65" charset="-120"/>
                <a:ea typeface="標楷體" panose="03000509000000000000" pitchFamily="65" charset="-120"/>
              </a:rPr>
              <a:t> </a:t>
            </a:r>
            <a:r>
              <a:rPr lang="en-US" altLang="zh-TW" sz="2000" dirty="0" err="1">
                <a:latin typeface="標楷體" panose="03000509000000000000" pitchFamily="65" charset="-120"/>
                <a:ea typeface="標楷體" panose="03000509000000000000" pitchFamily="65" charset="-120"/>
              </a:rPr>
              <a:t>號，不相關則加上</a:t>
            </a:r>
            <a:r>
              <a:rPr lang="en-US" altLang="zh-TW" sz="2000" dirty="0">
                <a:solidFill>
                  <a:srgbClr val="FF0000"/>
                </a:solidFill>
                <a:latin typeface="標楷體" panose="03000509000000000000" pitchFamily="65" charset="-120"/>
                <a:ea typeface="標楷體" panose="03000509000000000000" pitchFamily="65" charset="-120"/>
              </a:rPr>
              <a:t> - </a:t>
            </a:r>
            <a:r>
              <a:rPr lang="en-US" altLang="zh-TW" sz="2000" dirty="0">
                <a:latin typeface="標楷體" panose="03000509000000000000" pitchFamily="65" charset="-120"/>
                <a:ea typeface="標楷體" panose="03000509000000000000" pitchFamily="65" charset="-120"/>
              </a:rPr>
              <a:t>號</a:t>
            </a:r>
            <a:endParaRPr lang="en-US" altLang="zh-TW" sz="2400" dirty="0">
              <a:latin typeface="標楷體" panose="03000509000000000000" pitchFamily="65" charset="-120"/>
              <a:ea typeface="標楷體" panose="03000509000000000000" pitchFamily="65" charset="-120"/>
            </a:endParaRPr>
          </a:p>
        </p:txBody>
      </p:sp>
      <p:grpSp>
        <p:nvGrpSpPr>
          <p:cNvPr id="1073744017" name="Group 1073744016"/>
          <p:cNvGrpSpPr/>
          <p:nvPr/>
        </p:nvGrpSpPr>
        <p:grpSpPr>
          <a:xfrm>
            <a:off x="396001" y="116101"/>
            <a:ext cx="8129509" cy="1229778"/>
            <a:chOff x="2948" y="37674"/>
            <a:chExt cx="6667" cy="1065"/>
          </a:xfrm>
        </p:grpSpPr>
        <p:pic>
          <p:nvPicPr>
            <p:cNvPr id="1073743945" name="Picture 741" descr="做一做_logo"/>
            <p:cNvPicPr>
              <a:picLocks noChangeAspect="1"/>
            </p:cNvPicPr>
            <p:nvPr/>
          </p:nvPicPr>
          <p:blipFill>
            <a:blip r:embed="rId2"/>
            <a:stretch>
              <a:fillRect/>
            </a:stretch>
          </p:blipFill>
          <p:spPr>
            <a:xfrm>
              <a:off x="2948" y="37674"/>
              <a:ext cx="2191" cy="1065"/>
            </a:xfrm>
            <a:prstGeom prst="rect">
              <a:avLst/>
            </a:prstGeom>
            <a:noFill/>
            <a:ln w="9525">
              <a:noFill/>
            </a:ln>
          </p:spPr>
        </p:pic>
        <p:sp>
          <p:nvSpPr>
            <p:cNvPr id="1073743946" name="Text Box 742"/>
            <p:cNvSpPr txBox="1"/>
            <p:nvPr/>
          </p:nvSpPr>
          <p:spPr>
            <a:xfrm>
              <a:off x="5403" y="37984"/>
              <a:ext cx="4212" cy="719"/>
            </a:xfrm>
            <a:prstGeom prst="rect">
              <a:avLst/>
            </a:prstGeom>
            <a:noFill/>
            <a:ln w="9525">
              <a:noFill/>
            </a:ln>
          </p:spPr>
          <p:txBody>
            <a:bodyPr vert="horz" wrap="square" anchor="t">
              <a:spAutoFit/>
            </a:bodyPr>
            <a:lstStyle/>
            <a:p>
              <a:pPr marL="1219200" indent="-1219200" algn="just"/>
              <a:r>
                <a:rPr lang="en-US" sz="2400" dirty="0" err="1">
                  <a:latin typeface="標楷體" panose="03000509000000000000" pitchFamily="65" charset="-120"/>
                  <a:ea typeface="標楷體" panose="03000509000000000000" pitchFamily="65" charset="-120"/>
                </a:rPr>
                <a:t>參閱下面《基本法》第七章的條文</a:t>
              </a:r>
              <a:r>
                <a:rPr lang="en-US" sz="2400" dirty="0">
                  <a:latin typeface="標楷體" panose="03000509000000000000" pitchFamily="65" charset="-120"/>
                  <a:ea typeface="標楷體" panose="03000509000000000000" pitchFamily="65" charset="-120"/>
                </a:rPr>
                <a:t>，</a:t>
              </a:r>
            </a:p>
            <a:p>
              <a:pPr marL="1219200" indent="-1219200" algn="just"/>
              <a:r>
                <a:rPr lang="en-US" sz="2400" dirty="0" err="1">
                  <a:latin typeface="標楷體" panose="03000509000000000000" pitchFamily="65" charset="-120"/>
                  <a:ea typeface="標楷體" panose="03000509000000000000" pitchFamily="65" charset="-120"/>
                </a:rPr>
                <a:t>然後回答以下的題目</a:t>
              </a:r>
              <a:r>
                <a:rPr lang="en-US" sz="2400" dirty="0">
                  <a:latin typeface="標楷體" panose="03000509000000000000" pitchFamily="65" charset="-120"/>
                  <a:ea typeface="標楷體" panose="03000509000000000000" pitchFamily="65" charset="-120"/>
                </a:rPr>
                <a:t>。</a:t>
              </a:r>
            </a:p>
          </p:txBody>
        </p:sp>
      </p:grpSp>
      <p:graphicFrame>
        <p:nvGraphicFramePr>
          <p:cNvPr id="19" name="Table 18"/>
          <p:cNvGraphicFramePr/>
          <p:nvPr>
            <p:extLst>
              <p:ext uri="{D42A27DB-BD31-4B8C-83A1-F6EECF244321}">
                <p14:modId xmlns:p14="http://schemas.microsoft.com/office/powerpoint/2010/main" val="2976320384"/>
              </p:ext>
            </p:extLst>
          </p:nvPr>
        </p:nvGraphicFramePr>
        <p:xfrm>
          <a:off x="519034" y="2636912"/>
          <a:ext cx="8095615" cy="2880320"/>
        </p:xfrm>
        <a:graphic>
          <a:graphicData uri="http://schemas.openxmlformats.org/drawingml/2006/table">
            <a:tbl>
              <a:tblPr firstRow="1" bandRow="1">
                <a:tableStyleId>{5C22544A-7EE6-4342-B048-85BDC9FD1C3A}</a:tableStyleId>
              </a:tblPr>
              <a:tblGrid>
                <a:gridCol w="5564991">
                  <a:extLst>
                    <a:ext uri="{9D8B030D-6E8A-4147-A177-3AD203B41FA5}">
                      <a16:colId xmlns:a16="http://schemas.microsoft.com/office/drawing/2014/main" val="20000"/>
                    </a:ext>
                  </a:extLst>
                </a:gridCol>
                <a:gridCol w="720080">
                  <a:extLst>
                    <a:ext uri="{9D8B030D-6E8A-4147-A177-3AD203B41FA5}">
                      <a16:colId xmlns:a16="http://schemas.microsoft.com/office/drawing/2014/main" val="20001"/>
                    </a:ext>
                  </a:extLst>
                </a:gridCol>
                <a:gridCol w="792088">
                  <a:extLst>
                    <a:ext uri="{9D8B030D-6E8A-4147-A177-3AD203B41FA5}">
                      <a16:colId xmlns:a16="http://schemas.microsoft.com/office/drawing/2014/main" val="20002"/>
                    </a:ext>
                  </a:extLst>
                </a:gridCol>
                <a:gridCol w="1018456">
                  <a:extLst>
                    <a:ext uri="{9D8B030D-6E8A-4147-A177-3AD203B41FA5}">
                      <a16:colId xmlns:a16="http://schemas.microsoft.com/office/drawing/2014/main" val="20003"/>
                    </a:ext>
                  </a:extLst>
                </a:gridCol>
              </a:tblGrid>
              <a:tr h="749843">
                <a:tc>
                  <a:txBody>
                    <a:bodyPr/>
                    <a:lstStyle/>
                    <a:p>
                      <a:pPr algn="ctr">
                        <a:buNone/>
                      </a:pPr>
                      <a:r>
                        <a:rPr lang="en-US" sz="2800" dirty="0">
                          <a:solidFill>
                            <a:srgbClr val="002060"/>
                          </a:solidFill>
                          <a:latin typeface="標楷體" panose="03000509000000000000" pitchFamily="65" charset="-120"/>
                          <a:ea typeface="標楷體" panose="03000509000000000000" pitchFamily="65" charset="-120"/>
                        </a:rPr>
                        <a:t>《</a:t>
                      </a:r>
                      <a:r>
                        <a:rPr lang="en-US" sz="2800" dirty="0" err="1">
                          <a:solidFill>
                            <a:srgbClr val="002060"/>
                          </a:solidFill>
                          <a:latin typeface="標楷體" panose="03000509000000000000" pitchFamily="65" charset="-120"/>
                          <a:ea typeface="標楷體" panose="03000509000000000000" pitchFamily="65" charset="-120"/>
                        </a:rPr>
                        <a:t>基本法》條文</a:t>
                      </a:r>
                      <a:endParaRPr lang="en-US" sz="2800" dirty="0">
                        <a:solidFill>
                          <a:srgbClr val="002060"/>
                        </a:solidFill>
                        <a:latin typeface="標楷體" panose="03000509000000000000" pitchFamily="65" charset="-120"/>
                        <a:ea typeface="標楷體" panose="03000509000000000000" pitchFamily="65" charset="-120"/>
                      </a:endParaRPr>
                    </a:p>
                  </a:txBody>
                  <a:tcPr anchor="ctr">
                    <a:solidFill>
                      <a:srgbClr val="FFC000"/>
                    </a:solidFill>
                  </a:tcPr>
                </a:tc>
                <a:tc>
                  <a:txBody>
                    <a:bodyPr/>
                    <a:lstStyle/>
                    <a:p>
                      <a:pPr algn="ctr">
                        <a:buNone/>
                      </a:pPr>
                      <a:r>
                        <a:rPr lang="en-US" altLang="zh-TW" sz="2000" dirty="0" err="1">
                          <a:solidFill>
                            <a:srgbClr val="002060"/>
                          </a:solidFill>
                          <a:latin typeface="標楷體" panose="03000509000000000000" pitchFamily="65" charset="-120"/>
                          <a:ea typeface="標楷體" panose="03000509000000000000" pitchFamily="65" charset="-120"/>
                        </a:rPr>
                        <a:t>一國兩制</a:t>
                      </a:r>
                      <a:endParaRPr lang="en-US" sz="2000" dirty="0">
                        <a:solidFill>
                          <a:srgbClr val="002060"/>
                        </a:solidFill>
                        <a:latin typeface="標楷體" panose="03000509000000000000" pitchFamily="65" charset="-120"/>
                        <a:ea typeface="標楷體" panose="03000509000000000000" pitchFamily="65" charset="-120"/>
                      </a:endParaRPr>
                    </a:p>
                  </a:txBody>
                  <a:tcPr anchor="ctr">
                    <a:solidFill>
                      <a:srgbClr val="FFC000"/>
                    </a:solidFill>
                  </a:tcPr>
                </a:tc>
                <a:tc>
                  <a:txBody>
                    <a:bodyPr/>
                    <a:lstStyle/>
                    <a:p>
                      <a:pPr algn="ctr">
                        <a:buNone/>
                      </a:pPr>
                      <a:r>
                        <a:rPr lang="en-US" altLang="zh-TW" sz="2000" dirty="0" err="1">
                          <a:solidFill>
                            <a:srgbClr val="002060"/>
                          </a:solidFill>
                          <a:latin typeface="標楷體" panose="03000509000000000000" pitchFamily="65" charset="-120"/>
                          <a:ea typeface="標楷體" panose="03000509000000000000" pitchFamily="65" charset="-120"/>
                        </a:rPr>
                        <a:t>高度自治</a:t>
                      </a:r>
                      <a:endParaRPr lang="en-US" sz="2000" dirty="0">
                        <a:solidFill>
                          <a:srgbClr val="002060"/>
                        </a:solidFill>
                        <a:latin typeface="標楷體" panose="03000509000000000000" pitchFamily="65" charset="-120"/>
                        <a:ea typeface="標楷體" panose="03000509000000000000" pitchFamily="65" charset="-120"/>
                      </a:endParaRPr>
                    </a:p>
                  </a:txBody>
                  <a:tcPr anchor="ctr">
                    <a:solidFill>
                      <a:srgbClr val="FFC000"/>
                    </a:solidFill>
                  </a:tcPr>
                </a:tc>
                <a:tc>
                  <a:txBody>
                    <a:bodyPr/>
                    <a:lstStyle/>
                    <a:p>
                      <a:pPr algn="ctr">
                        <a:buNone/>
                      </a:pPr>
                      <a:r>
                        <a:rPr lang="en-US" altLang="zh-TW" sz="2000" dirty="0" err="1">
                          <a:solidFill>
                            <a:srgbClr val="002060"/>
                          </a:solidFill>
                          <a:latin typeface="標楷體" panose="03000509000000000000" pitchFamily="65" charset="-120"/>
                          <a:ea typeface="標楷體" panose="03000509000000000000" pitchFamily="65" charset="-120"/>
                        </a:rPr>
                        <a:t>五十年不變</a:t>
                      </a:r>
                      <a:endParaRPr lang="en-US" sz="2000" dirty="0">
                        <a:solidFill>
                          <a:srgbClr val="002060"/>
                        </a:solidFill>
                        <a:latin typeface="標楷體" panose="03000509000000000000" pitchFamily="65" charset="-120"/>
                        <a:ea typeface="標楷體" panose="03000509000000000000" pitchFamily="65" charset="-120"/>
                      </a:endParaRPr>
                    </a:p>
                  </a:txBody>
                  <a:tcPr anchor="ctr">
                    <a:solidFill>
                      <a:srgbClr val="FFC000"/>
                    </a:solidFill>
                  </a:tcPr>
                </a:tc>
                <a:extLst>
                  <a:ext uri="{0D108BD9-81ED-4DB2-BD59-A6C34878D82A}">
                    <a16:rowId xmlns:a16="http://schemas.microsoft.com/office/drawing/2014/main" val="10000"/>
                  </a:ext>
                </a:extLst>
              </a:tr>
              <a:tr h="2130477">
                <a:tc>
                  <a:txBody>
                    <a:bodyPr/>
                    <a:lstStyle/>
                    <a:p>
                      <a:pPr>
                        <a:buNone/>
                      </a:pPr>
                      <a:r>
                        <a:rPr lang="en-US" sz="2200" dirty="0" err="1">
                          <a:solidFill>
                            <a:srgbClr val="0555F7"/>
                          </a:solidFill>
                          <a:latin typeface="標楷體" panose="03000509000000000000" pitchFamily="65" charset="-120"/>
                          <a:ea typeface="標楷體" panose="03000509000000000000" pitchFamily="65" charset="-120"/>
                          <a:cs typeface="標楷體" panose="03000509000000000000" pitchFamily="65" charset="-120"/>
                          <a:sym typeface="+mn-ea"/>
                        </a:rPr>
                        <a:t>第一百五十二條</a:t>
                      </a:r>
                      <a:endParaRPr lang="en-US" sz="2200" dirty="0">
                        <a:latin typeface="標楷體" panose="03000509000000000000" pitchFamily="65" charset="-120"/>
                        <a:ea typeface="標楷體" panose="03000509000000000000" pitchFamily="65" charset="-120"/>
                        <a:cs typeface="標楷體" panose="03000509000000000000" pitchFamily="65" charset="-120"/>
                      </a:endParaRPr>
                    </a:p>
                    <a:p>
                      <a:pPr>
                        <a:buNone/>
                      </a:pPr>
                      <a:r>
                        <a:rPr lang="en-US" sz="2200" dirty="0" err="1">
                          <a:solidFill>
                            <a:srgbClr val="0555F7"/>
                          </a:solidFill>
                          <a:latin typeface="標楷體" panose="03000509000000000000" pitchFamily="65" charset="-120"/>
                          <a:ea typeface="標楷體" panose="03000509000000000000" pitchFamily="65" charset="-120"/>
                          <a:cs typeface="標楷體" panose="03000509000000000000" pitchFamily="65" charset="-120"/>
                        </a:rPr>
                        <a:t>第四款</a:t>
                      </a:r>
                      <a:r>
                        <a:rPr lang="en-US" sz="2200" dirty="0">
                          <a:latin typeface="標楷體" panose="03000509000000000000" pitchFamily="65" charset="-120"/>
                          <a:ea typeface="標楷體" panose="03000509000000000000" pitchFamily="65" charset="-120"/>
                          <a:cs typeface="標楷體" panose="03000509000000000000" pitchFamily="65" charset="-120"/>
                        </a:rPr>
                        <a:t>  </a:t>
                      </a:r>
                      <a:r>
                        <a:rPr lang="en-US" sz="2200" dirty="0" err="1">
                          <a:latin typeface="標楷體" panose="03000509000000000000" pitchFamily="65" charset="-120"/>
                          <a:ea typeface="標楷體" panose="03000509000000000000" pitchFamily="65" charset="-120"/>
                          <a:cs typeface="標楷體" panose="03000509000000000000" pitchFamily="65" charset="-120"/>
                        </a:rPr>
                        <a:t>對中華人民共和國尚未參加而香港已以某種形式參加的國際組織，中央人民政府將根據需要使香港特別行政區以適當形式繼續參加這些組織</a:t>
                      </a:r>
                      <a:r>
                        <a:rPr lang="en-US" sz="2200" dirty="0">
                          <a:latin typeface="標楷體" panose="03000509000000000000" pitchFamily="65" charset="-120"/>
                          <a:ea typeface="標楷體" panose="03000509000000000000" pitchFamily="65" charset="-120"/>
                          <a:cs typeface="標楷體" panose="03000509000000000000" pitchFamily="65" charset="-120"/>
                        </a:rPr>
                        <a:t>。</a:t>
                      </a:r>
                    </a:p>
                  </a:txBody>
                  <a:tcPr>
                    <a:solidFill>
                      <a:schemeClr val="bg2">
                        <a:lumMod val="90000"/>
                        <a:alpha val="48000"/>
                      </a:schemeClr>
                    </a:solidFill>
                  </a:tcPr>
                </a:tc>
                <a:tc>
                  <a:txBody>
                    <a:bodyPr/>
                    <a:lstStyle/>
                    <a:p>
                      <a:pPr algn="ctr">
                        <a:buNone/>
                      </a:pPr>
                      <a:endParaRPr lang="en-US" sz="2400" dirty="0">
                        <a:solidFill>
                          <a:srgbClr val="FF0000"/>
                        </a:solidFill>
                      </a:endParaRPr>
                    </a:p>
                    <a:p>
                      <a:pPr algn="ctr">
                        <a:buNone/>
                      </a:pPr>
                      <a:endParaRPr lang="en-US" sz="2400" dirty="0">
                        <a:solidFill>
                          <a:srgbClr val="FF0000"/>
                        </a:solidFill>
                      </a:endParaRPr>
                    </a:p>
                    <a:p>
                      <a:pPr algn="ctr">
                        <a:buNone/>
                      </a:pPr>
                      <a:endParaRPr lang="en-US" sz="2400" dirty="0">
                        <a:solidFill>
                          <a:srgbClr val="FF0000"/>
                        </a:solidFill>
                      </a:endParaRPr>
                    </a:p>
                    <a:p>
                      <a:pPr algn="ctr">
                        <a:buNone/>
                      </a:pPr>
                      <a:endParaRPr lang="en-US" sz="2400" dirty="0">
                        <a:solidFill>
                          <a:srgbClr val="FF0000"/>
                        </a:solidFill>
                      </a:endParaRPr>
                    </a:p>
                  </a:txBody>
                  <a:tcPr>
                    <a:solidFill>
                      <a:schemeClr val="bg2">
                        <a:lumMod val="90000"/>
                        <a:alpha val="48000"/>
                      </a:schemeClr>
                    </a:solidFill>
                  </a:tcPr>
                </a:tc>
                <a:tc>
                  <a:txBody>
                    <a:bodyPr/>
                    <a:lstStyle/>
                    <a:p>
                      <a:pPr algn="ctr">
                        <a:buNone/>
                      </a:pPr>
                      <a:endParaRPr lang="en-US" sz="2400" dirty="0">
                        <a:solidFill>
                          <a:srgbClr val="FF0000"/>
                        </a:solidFill>
                      </a:endParaRPr>
                    </a:p>
                    <a:p>
                      <a:pPr algn="ctr">
                        <a:buNone/>
                      </a:pPr>
                      <a:endParaRPr lang="en-US" sz="2400" dirty="0">
                        <a:solidFill>
                          <a:srgbClr val="FF0000"/>
                        </a:solidFill>
                      </a:endParaRPr>
                    </a:p>
                    <a:p>
                      <a:pPr algn="ctr">
                        <a:buNone/>
                      </a:pPr>
                      <a:endParaRPr lang="en-US" sz="2400" dirty="0">
                        <a:solidFill>
                          <a:srgbClr val="FF0000"/>
                        </a:solidFill>
                      </a:endParaRPr>
                    </a:p>
                    <a:p>
                      <a:pPr algn="ctr">
                        <a:buNone/>
                      </a:pPr>
                      <a:endParaRPr lang="en-US" sz="2400" dirty="0">
                        <a:solidFill>
                          <a:srgbClr val="FF0000"/>
                        </a:solidFill>
                      </a:endParaRPr>
                    </a:p>
                  </a:txBody>
                  <a:tcPr>
                    <a:solidFill>
                      <a:schemeClr val="bg2">
                        <a:lumMod val="90000"/>
                        <a:alpha val="48000"/>
                      </a:schemeClr>
                    </a:solidFill>
                  </a:tcPr>
                </a:tc>
                <a:tc>
                  <a:txBody>
                    <a:bodyPr/>
                    <a:lstStyle/>
                    <a:p>
                      <a:pPr algn="ctr">
                        <a:buNone/>
                      </a:pPr>
                      <a:endParaRPr lang="en-US" sz="2400" dirty="0">
                        <a:solidFill>
                          <a:srgbClr val="FF0000"/>
                        </a:solidFill>
                      </a:endParaRPr>
                    </a:p>
                    <a:p>
                      <a:pPr algn="ctr">
                        <a:buNone/>
                      </a:pPr>
                      <a:endParaRPr lang="en-US" sz="2400" dirty="0">
                        <a:solidFill>
                          <a:srgbClr val="FF0000"/>
                        </a:solidFill>
                      </a:endParaRPr>
                    </a:p>
                    <a:p>
                      <a:pPr algn="ctr">
                        <a:buNone/>
                      </a:pPr>
                      <a:endParaRPr lang="en-US" sz="2400" dirty="0">
                        <a:solidFill>
                          <a:srgbClr val="FF0000"/>
                        </a:solidFill>
                      </a:endParaRPr>
                    </a:p>
                    <a:p>
                      <a:pPr algn="ctr">
                        <a:buNone/>
                      </a:pPr>
                      <a:endParaRPr lang="en-US" sz="2400" dirty="0">
                        <a:solidFill>
                          <a:srgbClr val="FF0000"/>
                        </a:solidFill>
                      </a:endParaRPr>
                    </a:p>
                  </a:txBody>
                  <a:tcPr>
                    <a:solidFill>
                      <a:schemeClr val="bg2">
                        <a:lumMod val="90000"/>
                        <a:alpha val="48000"/>
                      </a:schemeClr>
                    </a:solidFill>
                  </a:tcPr>
                </a:tc>
                <a:extLst>
                  <a:ext uri="{0D108BD9-81ED-4DB2-BD59-A6C34878D82A}">
                    <a16:rowId xmlns:a16="http://schemas.microsoft.com/office/drawing/2014/main" val="10001"/>
                  </a:ext>
                </a:extLst>
              </a:tr>
            </a:tbl>
          </a:graphicData>
        </a:graphic>
      </p:graphicFrame>
      <p:sp>
        <p:nvSpPr>
          <p:cNvPr id="7" name="文字方塊 6">
            <a:extLst>
              <a:ext uri="{FF2B5EF4-FFF2-40B4-BE49-F238E27FC236}">
                <a16:creationId xmlns:a16="http://schemas.microsoft.com/office/drawing/2014/main" id="{8669F9AE-9AEB-4C5B-B90D-609DFC202EF8}"/>
              </a:ext>
            </a:extLst>
          </p:cNvPr>
          <p:cNvSpPr txBox="1"/>
          <p:nvPr/>
        </p:nvSpPr>
        <p:spPr>
          <a:xfrm>
            <a:off x="8686800" y="6453336"/>
            <a:ext cx="457200" cy="369332"/>
          </a:xfrm>
          <a:prstGeom prst="rect">
            <a:avLst/>
          </a:prstGeom>
          <a:noFill/>
        </p:spPr>
        <p:txBody>
          <a:bodyPr wrap="square" rtlCol="0">
            <a:spAutoFit/>
          </a:bodyPr>
          <a:lstStyle/>
          <a:p>
            <a:r>
              <a:rPr lang="en-US" altLang="zh-HK" dirty="0">
                <a:latin typeface="標楷體" panose="03000509000000000000" pitchFamily="65" charset="-120"/>
                <a:ea typeface="標楷體" panose="03000509000000000000" pitchFamily="65" charset="-120"/>
              </a:rPr>
              <a:t>13</a:t>
            </a:r>
            <a:endParaRPr lang="zh-HK" altLang="en-US" dirty="0">
              <a:latin typeface="標楷體" panose="03000509000000000000" pitchFamily="65" charset="-120"/>
              <a:ea typeface="標楷體" panose="03000509000000000000" pitchFamily="65" charset="-120"/>
            </a:endParaRPr>
          </a:p>
        </p:txBody>
      </p:sp>
      <p:pic>
        <p:nvPicPr>
          <p:cNvPr id="8" name="圖片 7">
            <a:extLst>
              <a:ext uri="{FF2B5EF4-FFF2-40B4-BE49-F238E27FC236}">
                <a16:creationId xmlns:a16="http://schemas.microsoft.com/office/drawing/2014/main" id="{CE204779-D780-672F-9F7A-208285536EE5}"/>
              </a:ext>
            </a:extLst>
          </p:cNvPr>
          <p:cNvPicPr>
            <a:picLocks noChangeAspect="1"/>
          </p:cNvPicPr>
          <p:nvPr/>
        </p:nvPicPr>
        <p:blipFill>
          <a:blip r:embed="rId3"/>
          <a:stretch>
            <a:fillRect/>
          </a:stretch>
        </p:blipFill>
        <p:spPr>
          <a:xfrm>
            <a:off x="6300192" y="4077072"/>
            <a:ext cx="425316" cy="470086"/>
          </a:xfrm>
          <a:prstGeom prst="rect">
            <a:avLst/>
          </a:prstGeom>
        </p:spPr>
      </p:pic>
      <p:pic>
        <p:nvPicPr>
          <p:cNvPr id="9" name="圖片 8">
            <a:extLst>
              <a:ext uri="{FF2B5EF4-FFF2-40B4-BE49-F238E27FC236}">
                <a16:creationId xmlns:a16="http://schemas.microsoft.com/office/drawing/2014/main" id="{5F82FA17-57BB-06C2-A915-0FE783B1FFF7}"/>
              </a:ext>
            </a:extLst>
          </p:cNvPr>
          <p:cNvPicPr>
            <a:picLocks noChangeAspect="1"/>
          </p:cNvPicPr>
          <p:nvPr/>
        </p:nvPicPr>
        <p:blipFill>
          <a:blip r:embed="rId3"/>
          <a:stretch>
            <a:fillRect/>
          </a:stretch>
        </p:blipFill>
        <p:spPr>
          <a:xfrm>
            <a:off x="7072195" y="4077072"/>
            <a:ext cx="425316" cy="470086"/>
          </a:xfrm>
          <a:prstGeom prst="rect">
            <a:avLst/>
          </a:prstGeom>
        </p:spPr>
      </p:pic>
      <p:pic>
        <p:nvPicPr>
          <p:cNvPr id="10" name="圖片 9">
            <a:extLst>
              <a:ext uri="{FF2B5EF4-FFF2-40B4-BE49-F238E27FC236}">
                <a16:creationId xmlns:a16="http://schemas.microsoft.com/office/drawing/2014/main" id="{B37540BB-40C0-847A-E17B-68F27C72E504}"/>
              </a:ext>
            </a:extLst>
          </p:cNvPr>
          <p:cNvPicPr>
            <a:picLocks noChangeAspect="1"/>
          </p:cNvPicPr>
          <p:nvPr/>
        </p:nvPicPr>
        <p:blipFill>
          <a:blip r:embed="rId3"/>
          <a:stretch>
            <a:fillRect/>
          </a:stretch>
        </p:blipFill>
        <p:spPr>
          <a:xfrm>
            <a:off x="7852323" y="4077072"/>
            <a:ext cx="425316" cy="47008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1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3743589" name="Picture 1073743588" descr="做一做_logo"/>
          <p:cNvPicPr>
            <a:picLocks noChangeAspect="1"/>
          </p:cNvPicPr>
          <p:nvPr/>
        </p:nvPicPr>
        <p:blipFill>
          <a:blip r:embed="rId2"/>
          <a:stretch>
            <a:fillRect/>
          </a:stretch>
        </p:blipFill>
        <p:spPr>
          <a:xfrm>
            <a:off x="486410" y="159385"/>
            <a:ext cx="2305050" cy="1014730"/>
          </a:xfrm>
          <a:prstGeom prst="rect">
            <a:avLst/>
          </a:prstGeom>
          <a:noFill/>
          <a:ln w="9525">
            <a:noFill/>
          </a:ln>
        </p:spPr>
      </p:pic>
      <p:sp>
        <p:nvSpPr>
          <p:cNvPr id="5" name="Text Box 4"/>
          <p:cNvSpPr txBox="1"/>
          <p:nvPr/>
        </p:nvSpPr>
        <p:spPr>
          <a:xfrm>
            <a:off x="486410" y="1174115"/>
            <a:ext cx="8478078" cy="461665"/>
          </a:xfrm>
          <a:prstGeom prst="rect">
            <a:avLst/>
          </a:prstGeom>
          <a:noFill/>
        </p:spPr>
        <p:txBody>
          <a:bodyPr wrap="square" rtlCol="0">
            <a:spAutoFit/>
          </a:bodyPr>
          <a:lstStyle/>
          <a:p>
            <a:r>
              <a:rPr lang="en-US" sz="2400" dirty="0" err="1">
                <a:latin typeface="標楷體" panose="03000509000000000000" pitchFamily="65" charset="-120"/>
                <a:ea typeface="標楷體" panose="03000509000000000000" pitchFamily="65" charset="-120"/>
              </a:rPr>
              <a:t>請細看上面《基本法</a:t>
            </a:r>
            <a:r>
              <a:rPr lang="en-US"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第</a:t>
            </a:r>
            <a:r>
              <a:rPr lang="en-US" altLang="zh-TW" sz="2400" dirty="0">
                <a:latin typeface="標楷體" panose="03000509000000000000" pitchFamily="65" charset="-120"/>
                <a:ea typeface="標楷體" panose="03000509000000000000" pitchFamily="65" charset="-120"/>
              </a:rPr>
              <a:t>152</a:t>
            </a:r>
            <a:r>
              <a:rPr lang="en-US" sz="2400" dirty="0">
                <a:latin typeface="標楷體" panose="03000509000000000000" pitchFamily="65" charset="-120"/>
                <a:ea typeface="標楷體" panose="03000509000000000000" pitchFamily="65" charset="-120"/>
                <a:sym typeface="+mn-ea"/>
              </a:rPr>
              <a:t>條</a:t>
            </a:r>
            <a:r>
              <a:rPr lang="en-US" sz="2400" dirty="0">
                <a:latin typeface="標楷體" panose="03000509000000000000" pitchFamily="65" charset="-120"/>
                <a:ea typeface="標楷體" panose="03000509000000000000" pitchFamily="65" charset="-120"/>
              </a:rPr>
              <a:t>的條文，</a:t>
            </a:r>
            <a:r>
              <a:rPr lang="zh-TW" altLang="en-US" sz="2400" dirty="0">
                <a:latin typeface="標楷體" panose="03000509000000000000" pitchFamily="65" charset="-120"/>
                <a:ea typeface="標楷體" panose="03000509000000000000" pitchFamily="65" charset="-120"/>
              </a:rPr>
              <a:t>再</a:t>
            </a:r>
            <a:r>
              <a:rPr lang="en-US" sz="2400" dirty="0" err="1">
                <a:latin typeface="標楷體" panose="03000509000000000000" pitchFamily="65" charset="-120"/>
                <a:ea typeface="標楷體" panose="03000509000000000000" pitchFamily="65" charset="-120"/>
              </a:rPr>
              <a:t>回答下面的題目</a:t>
            </a:r>
            <a:r>
              <a:rPr lang="en-US" sz="2400" dirty="0">
                <a:latin typeface="標楷體" panose="03000509000000000000" pitchFamily="65" charset="-120"/>
                <a:ea typeface="標楷體" panose="03000509000000000000" pitchFamily="65" charset="-120"/>
              </a:rPr>
              <a:t>。</a:t>
            </a:r>
          </a:p>
        </p:txBody>
      </p:sp>
      <p:sp>
        <p:nvSpPr>
          <p:cNvPr id="7" name="Text Box 6"/>
          <p:cNvSpPr txBox="1"/>
          <p:nvPr/>
        </p:nvSpPr>
        <p:spPr>
          <a:xfrm>
            <a:off x="396875" y="1773555"/>
            <a:ext cx="8368665" cy="4954270"/>
          </a:xfrm>
          <a:prstGeom prst="rect">
            <a:avLst/>
          </a:prstGeom>
          <a:noFill/>
        </p:spPr>
        <p:txBody>
          <a:bodyPr wrap="square" rtlCol="0">
            <a:spAutoFit/>
          </a:bodyPr>
          <a:lstStyle/>
          <a:p>
            <a:pPr marL="457200" indent="-457200">
              <a:buFont typeface="+mj-lt"/>
              <a:buAutoNum type="arabicPeriod"/>
            </a:pPr>
            <a:r>
              <a:rPr lang="en-US" sz="2400">
                <a:latin typeface="標楷體" panose="03000509000000000000" pitchFamily="65" charset="-120"/>
                <a:ea typeface="標楷體" panose="03000509000000000000" pitchFamily="65" charset="-120"/>
                <a:sym typeface="+mn-ea"/>
              </a:rPr>
              <a:t>《基本法》第152條首兩款界定香港以何種身份參加國際組織的因素是什麼？</a:t>
            </a:r>
          </a:p>
          <a:p>
            <a:pPr marL="457200" indent="-457200">
              <a:buFont typeface="+mj-lt"/>
              <a:buAutoNum type="arabicPeriod"/>
            </a:pPr>
            <a:endParaRPr lang="en-US" sz="2800">
              <a:latin typeface="Times New Roman" panose="02020603050405020304" pitchFamily="18" charset="0"/>
            </a:endParaRPr>
          </a:p>
          <a:p>
            <a:pPr marL="457200" indent="-457200">
              <a:buFont typeface="+mj-lt"/>
              <a:buAutoNum type="arabicPeriod"/>
            </a:pPr>
            <a:endParaRPr lang="en-US" sz="2800">
              <a:latin typeface="Times New Roman" panose="02020603050405020304" pitchFamily="18" charset="0"/>
            </a:endParaRPr>
          </a:p>
          <a:p>
            <a:pPr marL="457200" indent="-457200" algn="l">
              <a:buClrTx/>
              <a:buSzTx/>
              <a:buFont typeface="+mj-lt"/>
              <a:buAutoNum type="arabicPeriod"/>
            </a:pPr>
            <a:r>
              <a:rPr lang="en-US" sz="2400">
                <a:latin typeface="標楷體" panose="03000509000000000000" pitchFamily="65" charset="-120"/>
                <a:ea typeface="標楷體" panose="03000509000000000000" pitchFamily="65" charset="-120"/>
              </a:rPr>
              <a:t>第三和第四款兩者之間又是以什麼因素來界定？香港是否都可以繼續參加？</a:t>
            </a:r>
          </a:p>
          <a:p>
            <a:pPr marL="457200" indent="-457200">
              <a:buFont typeface="+mj-lt"/>
              <a:buAutoNum type="arabicPeriod"/>
            </a:pPr>
            <a:endParaRPr lang="en-US" sz="2800">
              <a:latin typeface="Times New Roman" panose="02020603050405020304" pitchFamily="18" charset="0"/>
            </a:endParaRPr>
          </a:p>
          <a:p>
            <a:pPr marL="457200" indent="-457200">
              <a:buFont typeface="+mj-lt"/>
              <a:buAutoNum type="arabicPeriod"/>
            </a:pPr>
            <a:endParaRPr lang="en-US" sz="2800">
              <a:latin typeface="Times New Roman" panose="02020603050405020304" pitchFamily="18" charset="0"/>
            </a:endParaRPr>
          </a:p>
          <a:p>
            <a:pPr marL="457200" indent="-457200" algn="l">
              <a:buClrTx/>
              <a:buSzTx/>
              <a:buFont typeface="+mj-lt"/>
              <a:buAutoNum type="arabicPeriod"/>
            </a:pPr>
            <a:r>
              <a:rPr lang="en-US" sz="2400">
                <a:latin typeface="標楷體" panose="03000509000000000000" pitchFamily="65" charset="-120"/>
                <a:ea typeface="標楷體" panose="03000509000000000000" pitchFamily="65" charset="-120"/>
                <a:sym typeface="+mn-ea"/>
              </a:rPr>
              <a:t>就參加國際組織或國際會議而言，為何第152條四款條文的結論都相似？</a:t>
            </a:r>
            <a:endParaRPr lang="en-US" sz="2400">
              <a:latin typeface="標楷體" panose="03000509000000000000" pitchFamily="65" charset="-120"/>
              <a:ea typeface="標楷體" panose="03000509000000000000" pitchFamily="65" charset="-120"/>
            </a:endParaRPr>
          </a:p>
          <a:p>
            <a:endParaRPr lang="en-US" sz="2000" u="sng">
              <a:solidFill>
                <a:srgbClr val="FF0000"/>
              </a:solidFill>
              <a:latin typeface="Times New Roman" panose="02020603050405020304" pitchFamily="18" charset="0"/>
              <a:cs typeface="新細明體" panose="02020500000000000000" pitchFamily="18" charset="-120"/>
            </a:endParaRPr>
          </a:p>
          <a:p>
            <a:endParaRPr lang="en-US" sz="2000" u="sng">
              <a:solidFill>
                <a:srgbClr val="FF0000"/>
              </a:solidFill>
              <a:latin typeface="新細明體" panose="02020500000000000000" pitchFamily="18" charset="-120"/>
              <a:cs typeface="新細明體" panose="02020500000000000000" pitchFamily="18" charset="-120"/>
            </a:endParaRPr>
          </a:p>
          <a:p>
            <a:endParaRPr lang="en-US" sz="2000" u="sng">
              <a:solidFill>
                <a:srgbClr val="FF0000"/>
              </a:solidFill>
              <a:latin typeface="新細明體" panose="02020500000000000000" pitchFamily="18" charset="-120"/>
              <a:cs typeface="新細明體" panose="02020500000000000000" pitchFamily="18" charset="-120"/>
            </a:endParaRPr>
          </a:p>
        </p:txBody>
      </p:sp>
      <p:cxnSp>
        <p:nvCxnSpPr>
          <p:cNvPr id="3" name="Straight Connector 2"/>
          <p:cNvCxnSpPr/>
          <p:nvPr/>
        </p:nvCxnSpPr>
        <p:spPr>
          <a:xfrm>
            <a:off x="988695" y="6236335"/>
            <a:ext cx="7776845" cy="0"/>
          </a:xfrm>
          <a:prstGeom prst="line">
            <a:avLst/>
          </a:prstGeom>
          <a:ln>
            <a:solidFill>
              <a:srgbClr val="FF0000"/>
            </a:solidFill>
          </a:ln>
        </p:spPr>
        <p:style>
          <a:lnRef idx="1">
            <a:schemeClr val="dk1"/>
          </a:lnRef>
          <a:fillRef idx="0">
            <a:schemeClr val="dk1"/>
          </a:fillRef>
          <a:effectRef idx="0">
            <a:schemeClr val="dk1"/>
          </a:effectRef>
          <a:fontRef idx="minor">
            <a:schemeClr val="tx1"/>
          </a:fontRef>
        </p:style>
      </p:cxnSp>
      <p:cxnSp>
        <p:nvCxnSpPr>
          <p:cNvPr id="2" name="Straight Connector 1"/>
          <p:cNvCxnSpPr/>
          <p:nvPr/>
        </p:nvCxnSpPr>
        <p:spPr>
          <a:xfrm>
            <a:off x="897890" y="4858385"/>
            <a:ext cx="7776845" cy="0"/>
          </a:xfrm>
          <a:prstGeom prst="line">
            <a:avLst/>
          </a:prstGeom>
          <a:ln>
            <a:solidFill>
              <a:srgbClr val="FF0000"/>
            </a:solidFill>
          </a:ln>
        </p:spPr>
        <p:style>
          <a:lnRef idx="1">
            <a:schemeClr val="dk1"/>
          </a:lnRef>
          <a:fillRef idx="0">
            <a:schemeClr val="dk1"/>
          </a:fillRef>
          <a:effectRef idx="0">
            <a:schemeClr val="dk1"/>
          </a:effectRef>
          <a:fontRef idx="minor">
            <a:schemeClr val="tx1"/>
          </a:fontRef>
        </p:style>
      </p:cxnSp>
      <p:cxnSp>
        <p:nvCxnSpPr>
          <p:cNvPr id="4" name="Straight Connector 3"/>
          <p:cNvCxnSpPr/>
          <p:nvPr/>
        </p:nvCxnSpPr>
        <p:spPr>
          <a:xfrm>
            <a:off x="988695" y="3303270"/>
            <a:ext cx="7776845" cy="0"/>
          </a:xfrm>
          <a:prstGeom prst="line">
            <a:avLst/>
          </a:prstGeom>
          <a:ln>
            <a:solidFill>
              <a:srgbClr val="FF0000"/>
            </a:solidFill>
          </a:ln>
        </p:spPr>
        <p:style>
          <a:lnRef idx="1">
            <a:schemeClr val="dk1"/>
          </a:lnRef>
          <a:fillRef idx="0">
            <a:schemeClr val="dk1"/>
          </a:fillRef>
          <a:effectRef idx="0">
            <a:schemeClr val="dk1"/>
          </a:effectRef>
          <a:fontRef idx="minor">
            <a:schemeClr val="tx1"/>
          </a:fontRef>
        </p:style>
      </p:cxnSp>
      <p:sp>
        <p:nvSpPr>
          <p:cNvPr id="8" name="文字方塊 7">
            <a:extLst>
              <a:ext uri="{FF2B5EF4-FFF2-40B4-BE49-F238E27FC236}">
                <a16:creationId xmlns:a16="http://schemas.microsoft.com/office/drawing/2014/main" id="{848B2D5F-B469-48FA-B839-052F0F1EFE69}"/>
              </a:ext>
            </a:extLst>
          </p:cNvPr>
          <p:cNvSpPr txBox="1"/>
          <p:nvPr/>
        </p:nvSpPr>
        <p:spPr>
          <a:xfrm>
            <a:off x="8686800" y="6453336"/>
            <a:ext cx="457200" cy="369332"/>
          </a:xfrm>
          <a:prstGeom prst="rect">
            <a:avLst/>
          </a:prstGeom>
          <a:noFill/>
        </p:spPr>
        <p:txBody>
          <a:bodyPr wrap="square" rtlCol="0">
            <a:spAutoFit/>
          </a:bodyPr>
          <a:lstStyle/>
          <a:p>
            <a:r>
              <a:rPr lang="en-US" altLang="zh-HK" dirty="0">
                <a:latin typeface="標楷體" panose="03000509000000000000" pitchFamily="65" charset="-120"/>
                <a:ea typeface="標楷體" panose="03000509000000000000" pitchFamily="65" charset="-120"/>
              </a:rPr>
              <a:t>14</a:t>
            </a:r>
            <a:endParaRPr lang="zh-HK" altLang="en-US" dirty="0">
              <a:latin typeface="標楷體" panose="03000509000000000000" pitchFamily="65" charset="-120"/>
              <a:ea typeface="標楷體" panose="03000509000000000000" pitchFamily="65"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dissolve">
                                      <p:cBhvr>
                                        <p:cTn id="12" dur="500"/>
                                        <p:tgtEl>
                                          <p:spTgt spid="7">
                                            <p:txEl>
                                              <p:pRg st="0" end="0"/>
                                            </p:txEl>
                                          </p:spTgt>
                                        </p:tgtEl>
                                      </p:cBhvr>
                                    </p:animEffect>
                                  </p:childTnLst>
                                </p:cTn>
                              </p:par>
                            </p:childTnLst>
                          </p:cTn>
                        </p:par>
                        <p:par>
                          <p:cTn id="13" fill="hold">
                            <p:stCondLst>
                              <p:cond delay="500"/>
                            </p:stCondLst>
                            <p:childTnLst>
                              <p:par>
                                <p:cTn id="14" presetID="9" presetClass="entr" presetSubtype="0"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dissolv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nodeType="clickEffect">
                                  <p:stCondLst>
                                    <p:cond delay="0"/>
                                  </p:stCondLst>
                                  <p:childTnLst>
                                    <p:set>
                                      <p:cBhvr>
                                        <p:cTn id="20" dur="1" fill="hold">
                                          <p:stCondLst>
                                            <p:cond delay="0"/>
                                          </p:stCondLst>
                                        </p:cTn>
                                        <p:tgtEl>
                                          <p:spTgt spid="7">
                                            <p:txEl>
                                              <p:pRg st="3" end="3"/>
                                            </p:txEl>
                                          </p:spTgt>
                                        </p:tgtEl>
                                        <p:attrNameLst>
                                          <p:attrName>style.visibility</p:attrName>
                                        </p:attrNameLst>
                                      </p:cBhvr>
                                      <p:to>
                                        <p:strVal val="visible"/>
                                      </p:to>
                                    </p:set>
                                    <p:animEffect transition="in" filter="dissolve">
                                      <p:cBhvr>
                                        <p:cTn id="21" dur="500"/>
                                        <p:tgtEl>
                                          <p:spTgt spid="7">
                                            <p:txEl>
                                              <p:pRg st="3" end="3"/>
                                            </p:txEl>
                                          </p:spTgt>
                                        </p:tgtEl>
                                      </p:cBhvr>
                                    </p:animEffect>
                                  </p:childTnLst>
                                </p:cTn>
                              </p:par>
                            </p:childTnLst>
                          </p:cTn>
                        </p:par>
                        <p:par>
                          <p:cTn id="22" fill="hold">
                            <p:stCondLst>
                              <p:cond delay="500"/>
                            </p:stCondLst>
                            <p:childTnLst>
                              <p:par>
                                <p:cTn id="23" presetID="9" presetClass="entr" presetSubtype="0"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dissolve">
                                      <p:cBhvr>
                                        <p:cTn id="25" dur="500"/>
                                        <p:tgtEl>
                                          <p:spTgt spid="2"/>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nodeType="clickEffect">
                                  <p:stCondLst>
                                    <p:cond delay="0"/>
                                  </p:stCondLst>
                                  <p:childTnLst>
                                    <p:set>
                                      <p:cBhvr>
                                        <p:cTn id="29" dur="1" fill="hold">
                                          <p:stCondLst>
                                            <p:cond delay="0"/>
                                          </p:stCondLst>
                                        </p:cTn>
                                        <p:tgtEl>
                                          <p:spTgt spid="7">
                                            <p:txEl>
                                              <p:pRg st="6" end="6"/>
                                            </p:txEl>
                                          </p:spTgt>
                                        </p:tgtEl>
                                        <p:attrNameLst>
                                          <p:attrName>style.visibility</p:attrName>
                                        </p:attrNameLst>
                                      </p:cBhvr>
                                      <p:to>
                                        <p:strVal val="visible"/>
                                      </p:to>
                                    </p:set>
                                    <p:animEffect transition="in" filter="dissolve">
                                      <p:cBhvr>
                                        <p:cTn id="30" dur="500"/>
                                        <p:tgtEl>
                                          <p:spTgt spid="7">
                                            <p:txEl>
                                              <p:pRg st="6" end="6"/>
                                            </p:txEl>
                                          </p:spTgt>
                                        </p:tgtEl>
                                      </p:cBhvr>
                                    </p:animEffect>
                                  </p:childTnLst>
                                </p:cTn>
                              </p:par>
                            </p:childTnLst>
                          </p:cTn>
                        </p:par>
                        <p:par>
                          <p:cTn id="31" fill="hold">
                            <p:stCondLst>
                              <p:cond delay="500"/>
                            </p:stCondLst>
                            <p:childTnLst>
                              <p:par>
                                <p:cTn id="32" presetID="9" presetClass="entr" presetSubtype="0"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dissolve">
                                      <p:cBhvr>
                                        <p:cTn id="3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7"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3744033" name="Text Box 1073744032"/>
          <p:cNvSpPr txBox="1"/>
          <p:nvPr/>
        </p:nvSpPr>
        <p:spPr>
          <a:xfrm>
            <a:off x="3496945" y="1679575"/>
            <a:ext cx="2168525" cy="897255"/>
          </a:xfrm>
          <a:prstGeom prst="rect">
            <a:avLst/>
          </a:prstGeom>
          <a:solidFill>
            <a:srgbClr val="FFFFFF"/>
          </a:solidFill>
          <a:ln w="9525" cap="flat" cmpd="sng">
            <a:solidFill>
              <a:srgbClr val="000000"/>
            </a:solidFill>
            <a:prstDash val="solid"/>
            <a:miter/>
            <a:headEnd type="none" w="med" len="med"/>
            <a:tailEnd type="none" w="med" len="med"/>
          </a:ln>
        </p:spPr>
        <p:txBody>
          <a:bodyPr vert="horz" wrap="square" anchor="t"/>
          <a:lstStyle/>
          <a:p>
            <a:pPr algn="ctr"/>
            <a:r>
              <a:rPr lang="en-US" sz="2200">
                <a:latin typeface="標楷體" panose="03000509000000000000" pitchFamily="65" charset="-120"/>
                <a:ea typeface="標楷體" panose="03000509000000000000" pitchFamily="65" charset="-120"/>
              </a:rPr>
              <a:t>香港參加國際組織或國際會議</a:t>
            </a:r>
          </a:p>
        </p:txBody>
      </p:sp>
      <p:sp>
        <p:nvSpPr>
          <p:cNvPr id="1073744058" name="Text Box 1073744057"/>
          <p:cNvSpPr txBox="1"/>
          <p:nvPr/>
        </p:nvSpPr>
        <p:spPr>
          <a:xfrm>
            <a:off x="6001385" y="2007870"/>
            <a:ext cx="1488440" cy="429895"/>
          </a:xfrm>
          <a:prstGeom prst="rect">
            <a:avLst/>
          </a:prstGeom>
          <a:solidFill>
            <a:srgbClr val="FFFFFF"/>
          </a:solidFill>
          <a:ln w="9525" cap="flat" cmpd="sng">
            <a:solidFill>
              <a:srgbClr val="000000"/>
            </a:solidFill>
            <a:prstDash val="solid"/>
            <a:miter/>
            <a:headEnd type="none" w="med" len="med"/>
            <a:tailEnd type="none" w="med" len="med"/>
          </a:ln>
        </p:spPr>
        <p:txBody>
          <a:bodyPr vert="horz" wrap="square" anchor="t">
            <a:spAutoFit/>
          </a:bodyPr>
          <a:lstStyle/>
          <a:p>
            <a:pPr defTabSz="914400">
              <a:tabLst>
                <a:tab pos="152400" algn="l"/>
              </a:tabLst>
            </a:pPr>
            <a:r>
              <a:rPr lang="en-US" sz="2200">
                <a:latin typeface="標楷體" panose="03000509000000000000" pitchFamily="65" charset="-120"/>
                <a:ea typeface="標楷體" panose="03000509000000000000" pitchFamily="65" charset="-120"/>
              </a:rPr>
              <a:t>已經參加</a:t>
            </a:r>
          </a:p>
        </p:txBody>
      </p:sp>
      <p:sp>
        <p:nvSpPr>
          <p:cNvPr id="1073744059" name="Text Box 1073744058"/>
          <p:cNvSpPr txBox="1"/>
          <p:nvPr/>
        </p:nvSpPr>
        <p:spPr>
          <a:xfrm>
            <a:off x="1624330" y="2007870"/>
            <a:ext cx="1390650" cy="429895"/>
          </a:xfrm>
          <a:prstGeom prst="rect">
            <a:avLst/>
          </a:prstGeom>
          <a:solidFill>
            <a:srgbClr val="FFFFFF"/>
          </a:solidFill>
          <a:ln w="9525" cap="flat" cmpd="sng">
            <a:solidFill>
              <a:srgbClr val="000000"/>
            </a:solidFill>
            <a:prstDash val="solid"/>
            <a:miter/>
            <a:headEnd type="none" w="med" len="med"/>
            <a:tailEnd type="none" w="med" len="med"/>
          </a:ln>
        </p:spPr>
        <p:txBody>
          <a:bodyPr vert="horz" wrap="square" anchor="t">
            <a:spAutoFit/>
          </a:bodyPr>
          <a:lstStyle/>
          <a:p>
            <a:pPr defTabSz="914400">
              <a:tabLst>
                <a:tab pos="152400" algn="l"/>
              </a:tabLst>
            </a:pPr>
            <a:r>
              <a:rPr lang="en-US" sz="2200" dirty="0" err="1">
                <a:latin typeface="標楷體" panose="03000509000000000000" pitchFamily="65" charset="-120"/>
                <a:ea typeface="標楷體" panose="03000509000000000000" pitchFamily="65" charset="-120"/>
              </a:rPr>
              <a:t>未曾參加</a:t>
            </a:r>
            <a:endParaRPr lang="en-US" sz="2200" dirty="0">
              <a:latin typeface="標楷體" panose="03000509000000000000" pitchFamily="65" charset="-120"/>
              <a:ea typeface="標楷體" panose="03000509000000000000" pitchFamily="65" charset="-120"/>
            </a:endParaRPr>
          </a:p>
        </p:txBody>
      </p:sp>
      <p:sp>
        <p:nvSpPr>
          <p:cNvPr id="1073744060" name="Straight Connector 1073744059"/>
          <p:cNvSpPr/>
          <p:nvPr/>
        </p:nvSpPr>
        <p:spPr>
          <a:xfrm flipV="1">
            <a:off x="3014980" y="2212975"/>
            <a:ext cx="481965" cy="20320"/>
          </a:xfrm>
          <a:prstGeom prst="line">
            <a:avLst/>
          </a:prstGeom>
          <a:ln w="9525" cap="flat" cmpd="sng">
            <a:solidFill>
              <a:srgbClr val="000000"/>
            </a:solidFill>
            <a:prstDash val="solid"/>
            <a:headEnd type="none" w="med" len="med"/>
            <a:tailEnd type="none" w="med" len="med"/>
          </a:ln>
        </p:spPr>
      </p:sp>
      <p:sp>
        <p:nvSpPr>
          <p:cNvPr id="1073744034" name="Text Box 1073744033"/>
          <p:cNvSpPr txBox="1"/>
          <p:nvPr/>
        </p:nvSpPr>
        <p:spPr>
          <a:xfrm>
            <a:off x="1454150" y="3155315"/>
            <a:ext cx="1840230" cy="817245"/>
          </a:xfrm>
          <a:prstGeom prst="rect">
            <a:avLst/>
          </a:prstGeom>
          <a:solidFill>
            <a:srgbClr val="FFFFFF"/>
          </a:solidFill>
          <a:ln w="9525" cap="flat" cmpd="sng">
            <a:solidFill>
              <a:srgbClr val="000000"/>
            </a:solidFill>
            <a:prstDash val="solid"/>
            <a:miter/>
            <a:headEnd type="none" w="med" len="med"/>
            <a:tailEnd type="none" w="med" len="med"/>
          </a:ln>
        </p:spPr>
        <p:txBody>
          <a:bodyPr vert="horz" wrap="square" anchor="t"/>
          <a:lstStyle/>
          <a:p>
            <a:pPr algn="ctr"/>
            <a:r>
              <a:rPr lang="en-US" sz="2200">
                <a:latin typeface="標楷體" panose="03000509000000000000" pitchFamily="65" charset="-120"/>
                <a:ea typeface="標楷體" panose="03000509000000000000" pitchFamily="65" charset="-120"/>
              </a:rPr>
              <a:t>是否以國家為參加單位</a:t>
            </a:r>
          </a:p>
        </p:txBody>
      </p:sp>
      <p:sp>
        <p:nvSpPr>
          <p:cNvPr id="1073744036" name="Text Box 1073744035"/>
          <p:cNvSpPr txBox="1"/>
          <p:nvPr/>
        </p:nvSpPr>
        <p:spPr>
          <a:xfrm>
            <a:off x="5825490" y="3155315"/>
            <a:ext cx="1840230" cy="816610"/>
          </a:xfrm>
          <a:prstGeom prst="rect">
            <a:avLst/>
          </a:prstGeom>
          <a:solidFill>
            <a:srgbClr val="FFFFFF"/>
          </a:solidFill>
          <a:ln w="9525" cap="flat" cmpd="sng">
            <a:solidFill>
              <a:srgbClr val="000000"/>
            </a:solidFill>
            <a:prstDash val="solid"/>
            <a:miter/>
            <a:headEnd type="none" w="med" len="med"/>
            <a:tailEnd type="none" w="med" len="med"/>
          </a:ln>
        </p:spPr>
        <p:txBody>
          <a:bodyPr vert="horz" wrap="square" anchor="t"/>
          <a:lstStyle/>
          <a:p>
            <a:pPr algn="ctr"/>
            <a:r>
              <a:rPr lang="en-US" sz="2200">
                <a:latin typeface="標楷體" panose="03000509000000000000" pitchFamily="65" charset="-120"/>
                <a:ea typeface="標楷體" panose="03000509000000000000" pitchFamily="65" charset="-120"/>
              </a:rPr>
              <a:t>中國是否</a:t>
            </a:r>
          </a:p>
          <a:p>
            <a:pPr algn="ctr"/>
            <a:r>
              <a:rPr lang="en-US" sz="2200">
                <a:latin typeface="標楷體" panose="03000509000000000000" pitchFamily="65" charset="-120"/>
                <a:ea typeface="標楷體" panose="03000509000000000000" pitchFamily="65" charset="-120"/>
              </a:rPr>
              <a:t>已參加</a:t>
            </a:r>
          </a:p>
        </p:txBody>
      </p:sp>
      <p:sp>
        <p:nvSpPr>
          <p:cNvPr id="1073744063" name="Straight Connector 1073744062"/>
          <p:cNvSpPr/>
          <p:nvPr/>
        </p:nvSpPr>
        <p:spPr>
          <a:xfrm>
            <a:off x="2320290" y="2437765"/>
            <a:ext cx="1270" cy="717550"/>
          </a:xfrm>
          <a:prstGeom prst="line">
            <a:avLst/>
          </a:prstGeom>
          <a:ln w="9525" cap="flat" cmpd="sng">
            <a:solidFill>
              <a:srgbClr val="000000"/>
            </a:solidFill>
            <a:prstDash val="solid"/>
            <a:headEnd type="none" w="med" len="med"/>
            <a:tailEnd type="none" w="med" len="med"/>
          </a:ln>
        </p:spPr>
      </p:sp>
      <p:sp>
        <p:nvSpPr>
          <p:cNvPr id="1073744064" name="Straight Connector 1073744063"/>
          <p:cNvSpPr/>
          <p:nvPr/>
        </p:nvSpPr>
        <p:spPr>
          <a:xfrm>
            <a:off x="6689725" y="2437765"/>
            <a:ext cx="1270" cy="717550"/>
          </a:xfrm>
          <a:prstGeom prst="line">
            <a:avLst/>
          </a:prstGeom>
          <a:ln w="9525" cap="flat" cmpd="sng">
            <a:solidFill>
              <a:srgbClr val="000000"/>
            </a:solidFill>
            <a:prstDash val="solid"/>
            <a:headEnd type="none" w="med" len="med"/>
            <a:tailEnd type="none" w="med" len="med"/>
          </a:ln>
        </p:spPr>
      </p:sp>
      <p:sp>
        <p:nvSpPr>
          <p:cNvPr id="1073744051" name="Text Box 1073744050"/>
          <p:cNvSpPr txBox="1"/>
          <p:nvPr/>
        </p:nvSpPr>
        <p:spPr>
          <a:xfrm>
            <a:off x="1624330" y="4391660"/>
            <a:ext cx="551815" cy="429895"/>
          </a:xfrm>
          <a:prstGeom prst="rect">
            <a:avLst/>
          </a:prstGeom>
          <a:solidFill>
            <a:srgbClr val="FFFFFF"/>
          </a:solidFill>
          <a:ln w="9525" cap="flat" cmpd="sng">
            <a:solidFill>
              <a:srgbClr val="000000"/>
            </a:solidFill>
            <a:prstDash val="solid"/>
            <a:miter/>
            <a:headEnd type="none" w="med" len="med"/>
            <a:tailEnd type="none" w="med" len="med"/>
          </a:ln>
        </p:spPr>
        <p:txBody>
          <a:bodyPr vert="horz" wrap="square" anchor="t">
            <a:spAutoFit/>
          </a:bodyPr>
          <a:lstStyle/>
          <a:p>
            <a:pPr defTabSz="914400">
              <a:tabLst>
                <a:tab pos="152400" algn="l"/>
              </a:tabLst>
            </a:pPr>
            <a:r>
              <a:rPr lang="en-US" sz="2200">
                <a:latin typeface="標楷體" panose="03000509000000000000" pitchFamily="65" charset="-120"/>
                <a:ea typeface="標楷體" panose="03000509000000000000" pitchFamily="65" charset="-120"/>
              </a:rPr>
              <a:t>是</a:t>
            </a:r>
          </a:p>
        </p:txBody>
      </p:sp>
      <p:sp>
        <p:nvSpPr>
          <p:cNvPr id="1073744053" name="Text Box 1073744052"/>
          <p:cNvSpPr txBox="1"/>
          <p:nvPr/>
        </p:nvSpPr>
        <p:spPr>
          <a:xfrm>
            <a:off x="5915660" y="4391660"/>
            <a:ext cx="551815" cy="429895"/>
          </a:xfrm>
          <a:prstGeom prst="rect">
            <a:avLst/>
          </a:prstGeom>
          <a:solidFill>
            <a:srgbClr val="FFFFFF"/>
          </a:solidFill>
          <a:ln w="9525" cap="flat" cmpd="sng">
            <a:solidFill>
              <a:srgbClr val="000000"/>
            </a:solidFill>
            <a:prstDash val="solid"/>
            <a:miter/>
            <a:headEnd type="none" w="med" len="med"/>
            <a:tailEnd type="none" w="med" len="med"/>
          </a:ln>
        </p:spPr>
        <p:txBody>
          <a:bodyPr vert="horz" wrap="square" anchor="t">
            <a:spAutoFit/>
          </a:bodyPr>
          <a:lstStyle/>
          <a:p>
            <a:pPr defTabSz="914400">
              <a:tabLst>
                <a:tab pos="152400" algn="l"/>
              </a:tabLst>
            </a:pPr>
            <a:r>
              <a:rPr lang="en-US" sz="2200">
                <a:latin typeface="標楷體" panose="03000509000000000000" pitchFamily="65" charset="-120"/>
                <a:ea typeface="標楷體" panose="03000509000000000000" pitchFamily="65" charset="-120"/>
              </a:rPr>
              <a:t>是</a:t>
            </a:r>
          </a:p>
        </p:txBody>
      </p:sp>
      <p:sp>
        <p:nvSpPr>
          <p:cNvPr id="1073744055" name="Text Box 1073744054"/>
          <p:cNvSpPr txBox="1"/>
          <p:nvPr/>
        </p:nvSpPr>
        <p:spPr>
          <a:xfrm>
            <a:off x="2583815" y="4391660"/>
            <a:ext cx="551815" cy="429895"/>
          </a:xfrm>
          <a:prstGeom prst="rect">
            <a:avLst/>
          </a:prstGeom>
          <a:solidFill>
            <a:srgbClr val="FFFFFF"/>
          </a:solidFill>
          <a:ln w="9525" cap="flat" cmpd="sng">
            <a:solidFill>
              <a:srgbClr val="000000"/>
            </a:solidFill>
            <a:prstDash val="solid"/>
            <a:miter/>
            <a:headEnd type="none" w="med" len="med"/>
            <a:tailEnd type="none" w="med" len="med"/>
          </a:ln>
        </p:spPr>
        <p:txBody>
          <a:bodyPr vert="horz" wrap="square" anchor="t">
            <a:spAutoFit/>
          </a:bodyPr>
          <a:lstStyle/>
          <a:p>
            <a:pPr defTabSz="914400">
              <a:tabLst>
                <a:tab pos="152400" algn="l"/>
              </a:tabLst>
            </a:pPr>
            <a:r>
              <a:rPr lang="en-US" sz="2200">
                <a:latin typeface="標楷體" panose="03000509000000000000" pitchFamily="65" charset="-120"/>
                <a:ea typeface="標楷體" panose="03000509000000000000" pitchFamily="65" charset="-120"/>
              </a:rPr>
              <a:t>否</a:t>
            </a:r>
          </a:p>
        </p:txBody>
      </p:sp>
      <p:sp>
        <p:nvSpPr>
          <p:cNvPr id="1073744057" name="Text Box 1073744056"/>
          <p:cNvSpPr txBox="1"/>
          <p:nvPr/>
        </p:nvSpPr>
        <p:spPr>
          <a:xfrm>
            <a:off x="6938010" y="4391660"/>
            <a:ext cx="551815" cy="429895"/>
          </a:xfrm>
          <a:prstGeom prst="rect">
            <a:avLst/>
          </a:prstGeom>
          <a:solidFill>
            <a:srgbClr val="FFFFFF"/>
          </a:solidFill>
          <a:ln w="9525" cap="flat" cmpd="sng">
            <a:solidFill>
              <a:srgbClr val="000000"/>
            </a:solidFill>
            <a:prstDash val="solid"/>
            <a:miter/>
            <a:headEnd type="none" w="med" len="med"/>
            <a:tailEnd type="none" w="med" len="med"/>
          </a:ln>
        </p:spPr>
        <p:txBody>
          <a:bodyPr vert="horz" wrap="square" anchor="t">
            <a:spAutoFit/>
          </a:bodyPr>
          <a:lstStyle/>
          <a:p>
            <a:pPr defTabSz="914400">
              <a:tabLst>
                <a:tab pos="152400" algn="l"/>
              </a:tabLst>
            </a:pPr>
            <a:r>
              <a:rPr lang="en-US" sz="2200">
                <a:latin typeface="標楷體" panose="03000509000000000000" pitchFamily="65" charset="-120"/>
                <a:ea typeface="標楷體" panose="03000509000000000000" pitchFamily="65" charset="-120"/>
              </a:rPr>
              <a:t>否</a:t>
            </a:r>
          </a:p>
        </p:txBody>
      </p:sp>
      <p:sp>
        <p:nvSpPr>
          <p:cNvPr id="1073744067" name="Straight Connector 1073744066"/>
          <p:cNvSpPr/>
          <p:nvPr/>
        </p:nvSpPr>
        <p:spPr>
          <a:xfrm>
            <a:off x="7171055" y="3971925"/>
            <a:ext cx="1270" cy="398780"/>
          </a:xfrm>
          <a:prstGeom prst="line">
            <a:avLst/>
          </a:prstGeom>
          <a:ln w="9525" cap="flat" cmpd="sng">
            <a:solidFill>
              <a:srgbClr val="000000"/>
            </a:solidFill>
            <a:prstDash val="solid"/>
            <a:headEnd type="none" w="med" len="med"/>
            <a:tailEnd type="none" w="med" len="med"/>
          </a:ln>
        </p:spPr>
      </p:sp>
      <p:sp>
        <p:nvSpPr>
          <p:cNvPr id="1073744047" name="Text Box 1073744046"/>
          <p:cNvSpPr txBox="1"/>
          <p:nvPr/>
        </p:nvSpPr>
        <p:spPr>
          <a:xfrm>
            <a:off x="2555240" y="5384800"/>
            <a:ext cx="1840230" cy="1114425"/>
          </a:xfrm>
          <a:prstGeom prst="rect">
            <a:avLst/>
          </a:prstGeom>
          <a:solidFill>
            <a:srgbClr val="FFFFFF"/>
          </a:solidFill>
          <a:ln w="9525" cap="flat" cmpd="sng">
            <a:solidFill>
              <a:srgbClr val="000000"/>
            </a:solidFill>
            <a:prstDash val="solid"/>
            <a:miter/>
            <a:headEnd type="none" w="med" len="med"/>
            <a:tailEnd type="none" w="med" len="med"/>
          </a:ln>
        </p:spPr>
        <p:txBody>
          <a:bodyPr vert="horz" wrap="square" anchor="t"/>
          <a:lstStyle/>
          <a:p>
            <a:pPr algn="ctr"/>
            <a:r>
              <a:rPr lang="en-US" sz="2200" dirty="0" err="1">
                <a:latin typeface="標楷體" panose="03000509000000000000" pitchFamily="65" charset="-120"/>
                <a:ea typeface="標楷體" panose="03000509000000000000" pitchFamily="65" charset="-120"/>
                <a:cs typeface="標楷體" panose="03000509000000000000" pitchFamily="65" charset="-120"/>
              </a:rPr>
              <a:t>以中國香港的名義參加</a:t>
            </a:r>
            <a:endParaRPr lang="en-US" sz="2200" dirty="0">
              <a:latin typeface="標楷體" panose="03000509000000000000" pitchFamily="65" charset="-120"/>
              <a:ea typeface="標楷體" panose="03000509000000000000" pitchFamily="65" charset="-120"/>
              <a:cs typeface="標楷體" panose="03000509000000000000" pitchFamily="65" charset="-120"/>
            </a:endParaRPr>
          </a:p>
          <a:p>
            <a:endParaRPr lang="en-US" sz="2200" dirty="0">
              <a:latin typeface="標楷體" panose="03000509000000000000" pitchFamily="65" charset="-120"/>
              <a:ea typeface="標楷體" panose="03000509000000000000" pitchFamily="65" charset="-120"/>
              <a:cs typeface="標楷體" panose="03000509000000000000" pitchFamily="65" charset="-120"/>
            </a:endParaRPr>
          </a:p>
        </p:txBody>
      </p:sp>
      <p:sp>
        <p:nvSpPr>
          <p:cNvPr id="1073744048" name="Text Box 1073744047"/>
          <p:cNvSpPr txBox="1"/>
          <p:nvPr/>
        </p:nvSpPr>
        <p:spPr>
          <a:xfrm>
            <a:off x="372110" y="5384800"/>
            <a:ext cx="1840230" cy="1114425"/>
          </a:xfrm>
          <a:prstGeom prst="rect">
            <a:avLst/>
          </a:prstGeom>
          <a:solidFill>
            <a:srgbClr val="FFFFFF"/>
          </a:solidFill>
          <a:ln w="9525" cap="flat" cmpd="sng">
            <a:solidFill>
              <a:srgbClr val="000000"/>
            </a:solidFill>
            <a:prstDash val="solid"/>
            <a:miter/>
            <a:headEnd type="none" w="med" len="med"/>
            <a:tailEnd type="none" w="med" len="med"/>
          </a:ln>
        </p:spPr>
        <p:txBody>
          <a:bodyPr vert="horz" wrap="square" anchor="t"/>
          <a:lstStyle/>
          <a:p>
            <a:pPr algn="ctr"/>
            <a:r>
              <a:rPr lang="en-US" sz="2200">
                <a:latin typeface="標楷體" panose="03000509000000000000" pitchFamily="65" charset="-120"/>
                <a:ea typeface="標楷體" panose="03000509000000000000" pitchFamily="65" charset="-120"/>
              </a:rPr>
              <a:t>派遣代表作為中國代表團的成員</a:t>
            </a:r>
          </a:p>
          <a:p>
            <a:endParaRPr lang="en-US" sz="2200">
              <a:latin typeface="標楷體" panose="03000509000000000000" pitchFamily="65" charset="-120"/>
              <a:ea typeface="標楷體" panose="03000509000000000000" pitchFamily="65" charset="-120"/>
            </a:endParaRPr>
          </a:p>
        </p:txBody>
      </p:sp>
      <p:sp>
        <p:nvSpPr>
          <p:cNvPr id="1073744049" name="Text Box 1073744048"/>
          <p:cNvSpPr txBox="1"/>
          <p:nvPr/>
        </p:nvSpPr>
        <p:spPr>
          <a:xfrm>
            <a:off x="4738370" y="5384800"/>
            <a:ext cx="1840230" cy="1114425"/>
          </a:xfrm>
          <a:prstGeom prst="rect">
            <a:avLst/>
          </a:prstGeom>
          <a:solidFill>
            <a:srgbClr val="FFFFFF"/>
          </a:solidFill>
          <a:ln w="9525" cap="flat" cmpd="sng">
            <a:solidFill>
              <a:srgbClr val="000000"/>
            </a:solidFill>
            <a:prstDash val="solid"/>
            <a:miter/>
            <a:headEnd type="none" w="med" len="med"/>
            <a:tailEnd type="none" w="med" len="med"/>
          </a:ln>
        </p:spPr>
        <p:txBody>
          <a:bodyPr vert="horz" wrap="square" anchor="t"/>
          <a:lstStyle/>
          <a:p>
            <a:pPr algn="ctr">
              <a:lnSpc>
                <a:spcPct val="160000"/>
              </a:lnSpc>
              <a:spcBef>
                <a:spcPts val="600"/>
              </a:spcBef>
            </a:pPr>
            <a:r>
              <a:rPr lang="en-US" sz="2200">
                <a:latin typeface="標楷體" panose="03000509000000000000" pitchFamily="65" charset="-120"/>
                <a:ea typeface="標楷體" panose="03000509000000000000" pitchFamily="65" charset="-120"/>
              </a:rPr>
              <a:t>以適當形式</a:t>
            </a:r>
          </a:p>
          <a:p>
            <a:pPr algn="ctr"/>
            <a:r>
              <a:rPr lang="en-US" sz="2200">
                <a:latin typeface="標楷體" panose="03000509000000000000" pitchFamily="65" charset="-120"/>
                <a:ea typeface="標楷體" panose="03000509000000000000" pitchFamily="65" charset="-120"/>
              </a:rPr>
              <a:t>繼續保持</a:t>
            </a:r>
          </a:p>
        </p:txBody>
      </p:sp>
      <p:sp>
        <p:nvSpPr>
          <p:cNvPr id="1073744050" name="Text Box 1073744049"/>
          <p:cNvSpPr txBox="1"/>
          <p:nvPr/>
        </p:nvSpPr>
        <p:spPr>
          <a:xfrm>
            <a:off x="6921500" y="5384800"/>
            <a:ext cx="1840230" cy="1114425"/>
          </a:xfrm>
          <a:prstGeom prst="rect">
            <a:avLst/>
          </a:prstGeom>
          <a:solidFill>
            <a:srgbClr val="FFFFFF"/>
          </a:solidFill>
          <a:ln w="9525" cap="flat" cmpd="sng">
            <a:solidFill>
              <a:srgbClr val="000000"/>
            </a:solidFill>
            <a:prstDash val="solid"/>
            <a:miter/>
            <a:headEnd type="none" w="med" len="med"/>
            <a:tailEnd type="none" w="med" len="med"/>
          </a:ln>
        </p:spPr>
        <p:txBody>
          <a:bodyPr vert="horz" wrap="square" anchor="t"/>
          <a:lstStyle/>
          <a:p>
            <a:pPr algn="ctr">
              <a:lnSpc>
                <a:spcPct val="160000"/>
              </a:lnSpc>
            </a:pPr>
            <a:r>
              <a:rPr lang="en-US" sz="2200">
                <a:latin typeface="標楷體" panose="03000509000000000000" pitchFamily="65" charset="-120"/>
                <a:ea typeface="標楷體" panose="03000509000000000000" pitchFamily="65" charset="-120"/>
              </a:rPr>
              <a:t>以適當形式</a:t>
            </a:r>
          </a:p>
          <a:p>
            <a:pPr algn="ctr"/>
            <a:r>
              <a:rPr lang="en-US" sz="2200">
                <a:latin typeface="標楷體" panose="03000509000000000000" pitchFamily="65" charset="-120"/>
                <a:ea typeface="標楷體" panose="03000509000000000000" pitchFamily="65" charset="-120"/>
              </a:rPr>
              <a:t>繼續參加</a:t>
            </a:r>
          </a:p>
        </p:txBody>
      </p:sp>
      <p:sp>
        <p:nvSpPr>
          <p:cNvPr id="1073744069" name="Straight Connector 1073744068"/>
          <p:cNvSpPr/>
          <p:nvPr/>
        </p:nvSpPr>
        <p:spPr>
          <a:xfrm flipH="1">
            <a:off x="1289685" y="4835525"/>
            <a:ext cx="542925" cy="526415"/>
          </a:xfrm>
          <a:prstGeom prst="line">
            <a:avLst/>
          </a:prstGeom>
          <a:ln w="9525" cap="flat" cmpd="sng">
            <a:solidFill>
              <a:srgbClr val="000000"/>
            </a:solidFill>
            <a:prstDash val="solid"/>
            <a:headEnd type="none" w="med" len="med"/>
            <a:tailEnd type="arrow" w="med" len="med"/>
          </a:ln>
        </p:spPr>
      </p:sp>
      <p:sp>
        <p:nvSpPr>
          <p:cNvPr id="1073744070" name="Straight Connector 1073744069"/>
          <p:cNvSpPr/>
          <p:nvPr/>
        </p:nvSpPr>
        <p:spPr>
          <a:xfrm flipH="1">
            <a:off x="5666105" y="4836160"/>
            <a:ext cx="520700" cy="544195"/>
          </a:xfrm>
          <a:prstGeom prst="line">
            <a:avLst/>
          </a:prstGeom>
          <a:ln w="9525" cap="flat" cmpd="sng">
            <a:solidFill>
              <a:srgbClr val="000000"/>
            </a:solidFill>
            <a:prstDash val="solid"/>
            <a:headEnd type="none" w="med" len="med"/>
            <a:tailEnd type="arrow" w="med" len="med"/>
          </a:ln>
        </p:spPr>
      </p:sp>
      <p:sp>
        <p:nvSpPr>
          <p:cNvPr id="1073744071" name="Straight Connector 1073744070"/>
          <p:cNvSpPr/>
          <p:nvPr/>
        </p:nvSpPr>
        <p:spPr>
          <a:xfrm>
            <a:off x="2858135" y="4835525"/>
            <a:ext cx="638810" cy="554990"/>
          </a:xfrm>
          <a:prstGeom prst="line">
            <a:avLst/>
          </a:prstGeom>
          <a:ln w="9525" cap="flat" cmpd="sng">
            <a:solidFill>
              <a:srgbClr val="000000"/>
            </a:solidFill>
            <a:prstDash val="solid"/>
            <a:headEnd type="none" w="med" len="med"/>
            <a:tailEnd type="arrow" w="med" len="med"/>
          </a:ln>
        </p:spPr>
      </p:sp>
      <p:sp>
        <p:nvSpPr>
          <p:cNvPr id="1073744072" name="Straight Connector 1073744071"/>
          <p:cNvSpPr/>
          <p:nvPr/>
        </p:nvSpPr>
        <p:spPr>
          <a:xfrm>
            <a:off x="7225030" y="4836160"/>
            <a:ext cx="624840" cy="534035"/>
          </a:xfrm>
          <a:prstGeom prst="line">
            <a:avLst/>
          </a:prstGeom>
          <a:ln w="9525" cap="flat" cmpd="sng">
            <a:solidFill>
              <a:srgbClr val="000000"/>
            </a:solidFill>
            <a:prstDash val="solid"/>
            <a:headEnd type="none" w="med" len="med"/>
            <a:tailEnd type="arrow" w="med" len="med"/>
          </a:ln>
        </p:spPr>
      </p:sp>
      <p:sp>
        <p:nvSpPr>
          <p:cNvPr id="2" name="Text Box 1"/>
          <p:cNvSpPr txBox="1"/>
          <p:nvPr/>
        </p:nvSpPr>
        <p:spPr>
          <a:xfrm>
            <a:off x="440690" y="262890"/>
            <a:ext cx="8261985" cy="1198880"/>
          </a:xfrm>
          <a:prstGeom prst="rect">
            <a:avLst/>
          </a:prstGeom>
          <a:noFill/>
        </p:spPr>
        <p:txBody>
          <a:bodyPr wrap="square" rtlCol="0">
            <a:spAutoFit/>
          </a:bodyPr>
          <a:lstStyle/>
          <a:p>
            <a:r>
              <a:rPr lang="en-US" sz="2400" b="1" dirty="0">
                <a:solidFill>
                  <a:srgbClr val="0555F7"/>
                </a:solidFill>
                <a:latin typeface="標楷體" panose="03000509000000000000" pitchFamily="65" charset="-120"/>
                <a:ea typeface="標楷體" panose="03000509000000000000" pitchFamily="65" charset="-120"/>
              </a:rPr>
              <a:t>《</a:t>
            </a:r>
            <a:r>
              <a:rPr lang="en-US" sz="2400" b="1" dirty="0" err="1">
                <a:solidFill>
                  <a:srgbClr val="0555F7"/>
                </a:solidFill>
                <a:latin typeface="標楷體" panose="03000509000000000000" pitchFamily="65" charset="-120"/>
                <a:ea typeface="標楷體" panose="03000509000000000000" pitchFamily="65" charset="-120"/>
              </a:rPr>
              <a:t>基本法》一百五十二條圖解：</a:t>
            </a:r>
            <a:r>
              <a:rPr lang="en-US" sz="2400" dirty="0" err="1">
                <a:latin typeface="標楷體" panose="03000509000000000000" pitchFamily="65" charset="-120"/>
                <a:ea typeface="標楷體" panose="03000509000000000000" pitchFamily="65" charset="-120"/>
              </a:rPr>
              <a:t>展現如何可以按「一國兩制</a:t>
            </a:r>
            <a:r>
              <a:rPr lang="en-US" sz="2400" dirty="0">
                <a:latin typeface="標楷體" panose="03000509000000000000" pitchFamily="65" charset="-120"/>
                <a:ea typeface="標楷體" panose="03000509000000000000" pitchFamily="65" charset="-120"/>
              </a:rPr>
              <a:t>」、</a:t>
            </a:r>
            <a:r>
              <a:rPr lang="en-US" sz="2400" dirty="0" err="1">
                <a:latin typeface="標楷體" panose="03000509000000000000" pitchFamily="65" charset="-120"/>
                <a:ea typeface="標楷體" panose="03000509000000000000" pitchFamily="65" charset="-120"/>
              </a:rPr>
              <a:t>高度自治和保持香港原有的資本主義制度五十年不變的基本原則，作出邏輯推理而得的結論</a:t>
            </a:r>
            <a:r>
              <a:rPr lang="en-US" sz="2400" dirty="0">
                <a:latin typeface="標楷體" panose="03000509000000000000" pitchFamily="65" charset="-120"/>
                <a:ea typeface="標楷體" panose="03000509000000000000" pitchFamily="65" charset="-120"/>
              </a:rPr>
              <a:t>。</a:t>
            </a:r>
          </a:p>
        </p:txBody>
      </p:sp>
      <p:sp>
        <p:nvSpPr>
          <p:cNvPr id="3" name="Straight Connector 2"/>
          <p:cNvSpPr/>
          <p:nvPr/>
        </p:nvSpPr>
        <p:spPr>
          <a:xfrm flipV="1">
            <a:off x="5665470" y="2212975"/>
            <a:ext cx="335915" cy="20320"/>
          </a:xfrm>
          <a:prstGeom prst="line">
            <a:avLst/>
          </a:prstGeom>
          <a:ln w="9525" cap="flat" cmpd="sng">
            <a:solidFill>
              <a:srgbClr val="000000"/>
            </a:solidFill>
            <a:prstDash val="solid"/>
            <a:headEnd type="none" w="med" len="med"/>
            <a:tailEnd type="none" w="med" len="med"/>
          </a:ln>
        </p:spPr>
      </p:sp>
      <p:sp>
        <p:nvSpPr>
          <p:cNvPr id="4" name="Straight Connector 3"/>
          <p:cNvSpPr/>
          <p:nvPr/>
        </p:nvSpPr>
        <p:spPr>
          <a:xfrm>
            <a:off x="6186805" y="3972560"/>
            <a:ext cx="1270" cy="419100"/>
          </a:xfrm>
          <a:prstGeom prst="line">
            <a:avLst/>
          </a:prstGeom>
          <a:ln w="9525" cap="flat" cmpd="sng">
            <a:solidFill>
              <a:srgbClr val="000000"/>
            </a:solidFill>
            <a:prstDash val="solid"/>
            <a:headEnd type="none" w="med" len="med"/>
            <a:tailEnd type="none" w="med" len="med"/>
          </a:ln>
        </p:spPr>
      </p:sp>
      <p:sp>
        <p:nvSpPr>
          <p:cNvPr id="5" name="Straight Connector 4"/>
          <p:cNvSpPr/>
          <p:nvPr/>
        </p:nvSpPr>
        <p:spPr>
          <a:xfrm>
            <a:off x="2858135" y="3972560"/>
            <a:ext cx="2540" cy="419100"/>
          </a:xfrm>
          <a:prstGeom prst="line">
            <a:avLst/>
          </a:prstGeom>
          <a:ln w="9525" cap="flat" cmpd="sng">
            <a:solidFill>
              <a:srgbClr val="000000"/>
            </a:solidFill>
            <a:prstDash val="solid"/>
            <a:headEnd type="none" w="med" len="med"/>
            <a:tailEnd type="none" w="med" len="med"/>
          </a:ln>
        </p:spPr>
      </p:sp>
      <p:sp>
        <p:nvSpPr>
          <p:cNvPr id="6" name="Straight Connector 5"/>
          <p:cNvSpPr/>
          <p:nvPr/>
        </p:nvSpPr>
        <p:spPr>
          <a:xfrm>
            <a:off x="1899920" y="3971925"/>
            <a:ext cx="1270" cy="398780"/>
          </a:xfrm>
          <a:prstGeom prst="line">
            <a:avLst/>
          </a:prstGeom>
          <a:ln w="9525" cap="flat" cmpd="sng">
            <a:solidFill>
              <a:srgbClr val="000000"/>
            </a:solidFill>
            <a:prstDash val="solid"/>
            <a:headEnd type="none" w="med" len="med"/>
            <a:tailEnd type="none" w="med" len="med"/>
          </a:ln>
        </p:spPr>
      </p:sp>
      <p:sp>
        <p:nvSpPr>
          <p:cNvPr id="28" name="文字方塊 27">
            <a:extLst>
              <a:ext uri="{FF2B5EF4-FFF2-40B4-BE49-F238E27FC236}">
                <a16:creationId xmlns:a16="http://schemas.microsoft.com/office/drawing/2014/main" id="{26EF05F6-1A86-46F3-9C56-A1B12A92FF88}"/>
              </a:ext>
            </a:extLst>
          </p:cNvPr>
          <p:cNvSpPr txBox="1"/>
          <p:nvPr/>
        </p:nvSpPr>
        <p:spPr>
          <a:xfrm>
            <a:off x="8686800" y="6453336"/>
            <a:ext cx="457200" cy="369332"/>
          </a:xfrm>
          <a:prstGeom prst="rect">
            <a:avLst/>
          </a:prstGeom>
          <a:noFill/>
        </p:spPr>
        <p:txBody>
          <a:bodyPr wrap="square" rtlCol="0">
            <a:spAutoFit/>
          </a:bodyPr>
          <a:lstStyle/>
          <a:p>
            <a:r>
              <a:rPr lang="en-US" altLang="zh-HK" dirty="0">
                <a:latin typeface="標楷體" panose="03000509000000000000" pitchFamily="65" charset="-120"/>
                <a:ea typeface="標楷體" panose="03000509000000000000" pitchFamily="65" charset="-120"/>
              </a:rPr>
              <a:t>15</a:t>
            </a:r>
            <a:endParaRPr lang="zh-HK" altLang="en-US" dirty="0">
              <a:latin typeface="標楷體" panose="03000509000000000000" pitchFamily="65" charset="-120"/>
              <a:ea typeface="標楷體" panose="03000509000000000000" pitchFamily="65"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73744033"/>
                                        </p:tgtEl>
                                        <p:attrNameLst>
                                          <p:attrName>style.visibility</p:attrName>
                                        </p:attrNameLst>
                                      </p:cBhvr>
                                      <p:to>
                                        <p:strVal val="visible"/>
                                      </p:to>
                                    </p:set>
                                    <p:animEffect transition="in" filter="dissolve">
                                      <p:cBhvr>
                                        <p:cTn id="7" dur="500"/>
                                        <p:tgtEl>
                                          <p:spTgt spid="107374403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073744060"/>
                                        </p:tgtEl>
                                        <p:attrNameLst>
                                          <p:attrName>style.visibility</p:attrName>
                                        </p:attrNameLst>
                                      </p:cBhvr>
                                      <p:to>
                                        <p:strVal val="visible"/>
                                      </p:to>
                                    </p:set>
                                    <p:animEffect transition="in" filter="dissolve">
                                      <p:cBhvr>
                                        <p:cTn id="12" dur="500"/>
                                        <p:tgtEl>
                                          <p:spTgt spid="1073744060"/>
                                        </p:tgtEl>
                                      </p:cBhvr>
                                    </p:animEffect>
                                  </p:childTnLst>
                                </p:cTn>
                              </p:par>
                            </p:childTnLst>
                          </p:cTn>
                        </p:par>
                        <p:par>
                          <p:cTn id="13" fill="hold">
                            <p:stCondLst>
                              <p:cond delay="500"/>
                            </p:stCondLst>
                            <p:childTnLst>
                              <p:par>
                                <p:cTn id="14" presetID="9" presetClass="entr" presetSubtype="0" fill="hold" grpId="0" nodeType="afterEffect">
                                  <p:stCondLst>
                                    <p:cond delay="0"/>
                                  </p:stCondLst>
                                  <p:childTnLst>
                                    <p:set>
                                      <p:cBhvr>
                                        <p:cTn id="15" dur="1" fill="hold">
                                          <p:stCondLst>
                                            <p:cond delay="0"/>
                                          </p:stCondLst>
                                        </p:cTn>
                                        <p:tgtEl>
                                          <p:spTgt spid="1073744059"/>
                                        </p:tgtEl>
                                        <p:attrNameLst>
                                          <p:attrName>style.visibility</p:attrName>
                                        </p:attrNameLst>
                                      </p:cBhvr>
                                      <p:to>
                                        <p:strVal val="visible"/>
                                      </p:to>
                                    </p:set>
                                    <p:animEffect transition="in" filter="dissolve">
                                      <p:cBhvr>
                                        <p:cTn id="16" dur="500"/>
                                        <p:tgtEl>
                                          <p:spTgt spid="1073744059"/>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nodeType="clickEffect">
                                  <p:stCondLst>
                                    <p:cond delay="0"/>
                                  </p:stCondLst>
                                  <p:childTnLst>
                                    <p:set>
                                      <p:cBhvr>
                                        <p:cTn id="20" dur="1" fill="hold">
                                          <p:stCondLst>
                                            <p:cond delay="0"/>
                                          </p:stCondLst>
                                        </p:cTn>
                                        <p:tgtEl>
                                          <p:spTgt spid="1073744063"/>
                                        </p:tgtEl>
                                        <p:attrNameLst>
                                          <p:attrName>style.visibility</p:attrName>
                                        </p:attrNameLst>
                                      </p:cBhvr>
                                      <p:to>
                                        <p:strVal val="visible"/>
                                      </p:to>
                                    </p:set>
                                    <p:animEffect transition="in" filter="dissolve">
                                      <p:cBhvr>
                                        <p:cTn id="21" dur="500"/>
                                        <p:tgtEl>
                                          <p:spTgt spid="1073744063"/>
                                        </p:tgtEl>
                                      </p:cBhvr>
                                    </p:animEffect>
                                  </p:childTnLst>
                                </p:cTn>
                              </p:par>
                            </p:childTnLst>
                          </p:cTn>
                        </p:par>
                        <p:par>
                          <p:cTn id="22" fill="hold">
                            <p:stCondLst>
                              <p:cond delay="500"/>
                            </p:stCondLst>
                            <p:childTnLst>
                              <p:par>
                                <p:cTn id="23" presetID="9" presetClass="entr" presetSubtype="0" fill="hold" grpId="0" nodeType="afterEffect">
                                  <p:stCondLst>
                                    <p:cond delay="0"/>
                                  </p:stCondLst>
                                  <p:childTnLst>
                                    <p:set>
                                      <p:cBhvr>
                                        <p:cTn id="24" dur="1" fill="hold">
                                          <p:stCondLst>
                                            <p:cond delay="0"/>
                                          </p:stCondLst>
                                        </p:cTn>
                                        <p:tgtEl>
                                          <p:spTgt spid="1073744034"/>
                                        </p:tgtEl>
                                        <p:attrNameLst>
                                          <p:attrName>style.visibility</p:attrName>
                                        </p:attrNameLst>
                                      </p:cBhvr>
                                      <p:to>
                                        <p:strVal val="visible"/>
                                      </p:to>
                                    </p:set>
                                    <p:animEffect transition="in" filter="dissolve">
                                      <p:cBhvr>
                                        <p:cTn id="25" dur="500"/>
                                        <p:tgtEl>
                                          <p:spTgt spid="1073744034"/>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dissolve">
                                      <p:cBhvr>
                                        <p:cTn id="30" dur="500"/>
                                        <p:tgtEl>
                                          <p:spTgt spid="6"/>
                                        </p:tgtEl>
                                      </p:cBhvr>
                                    </p:animEffect>
                                  </p:childTnLst>
                                </p:cTn>
                              </p:par>
                            </p:childTnLst>
                          </p:cTn>
                        </p:par>
                        <p:par>
                          <p:cTn id="31" fill="hold">
                            <p:stCondLst>
                              <p:cond delay="500"/>
                            </p:stCondLst>
                            <p:childTnLst>
                              <p:par>
                                <p:cTn id="32" presetID="9" presetClass="entr" presetSubtype="0" fill="hold" grpId="0" nodeType="afterEffect">
                                  <p:stCondLst>
                                    <p:cond delay="0"/>
                                  </p:stCondLst>
                                  <p:childTnLst>
                                    <p:set>
                                      <p:cBhvr>
                                        <p:cTn id="33" dur="1" fill="hold">
                                          <p:stCondLst>
                                            <p:cond delay="0"/>
                                          </p:stCondLst>
                                        </p:cTn>
                                        <p:tgtEl>
                                          <p:spTgt spid="1073744051"/>
                                        </p:tgtEl>
                                        <p:attrNameLst>
                                          <p:attrName>style.visibility</p:attrName>
                                        </p:attrNameLst>
                                      </p:cBhvr>
                                      <p:to>
                                        <p:strVal val="visible"/>
                                      </p:to>
                                    </p:set>
                                    <p:animEffect transition="in" filter="dissolve">
                                      <p:cBhvr>
                                        <p:cTn id="34" dur="500"/>
                                        <p:tgtEl>
                                          <p:spTgt spid="1073744051"/>
                                        </p:tgtEl>
                                      </p:cBhvr>
                                    </p:animEffect>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nodeType="clickEffect">
                                  <p:stCondLst>
                                    <p:cond delay="0"/>
                                  </p:stCondLst>
                                  <p:childTnLst>
                                    <p:set>
                                      <p:cBhvr>
                                        <p:cTn id="38" dur="1" fill="hold">
                                          <p:stCondLst>
                                            <p:cond delay="0"/>
                                          </p:stCondLst>
                                        </p:cTn>
                                        <p:tgtEl>
                                          <p:spTgt spid="1073744069"/>
                                        </p:tgtEl>
                                        <p:attrNameLst>
                                          <p:attrName>style.visibility</p:attrName>
                                        </p:attrNameLst>
                                      </p:cBhvr>
                                      <p:to>
                                        <p:strVal val="visible"/>
                                      </p:to>
                                    </p:set>
                                    <p:animEffect transition="in" filter="dissolve">
                                      <p:cBhvr>
                                        <p:cTn id="39" dur="500"/>
                                        <p:tgtEl>
                                          <p:spTgt spid="1073744069"/>
                                        </p:tgtEl>
                                      </p:cBhvr>
                                    </p:animEffect>
                                  </p:childTnLst>
                                </p:cTn>
                              </p:par>
                            </p:childTnLst>
                          </p:cTn>
                        </p:par>
                        <p:par>
                          <p:cTn id="40" fill="hold">
                            <p:stCondLst>
                              <p:cond delay="500"/>
                            </p:stCondLst>
                            <p:childTnLst>
                              <p:par>
                                <p:cTn id="41" presetID="9" presetClass="entr" presetSubtype="0" fill="hold" grpId="0" nodeType="afterEffect">
                                  <p:stCondLst>
                                    <p:cond delay="0"/>
                                  </p:stCondLst>
                                  <p:childTnLst>
                                    <p:set>
                                      <p:cBhvr>
                                        <p:cTn id="42" dur="1" fill="hold">
                                          <p:stCondLst>
                                            <p:cond delay="0"/>
                                          </p:stCondLst>
                                        </p:cTn>
                                        <p:tgtEl>
                                          <p:spTgt spid="1073744048"/>
                                        </p:tgtEl>
                                        <p:attrNameLst>
                                          <p:attrName>style.visibility</p:attrName>
                                        </p:attrNameLst>
                                      </p:cBhvr>
                                      <p:to>
                                        <p:strVal val="visible"/>
                                      </p:to>
                                    </p:set>
                                    <p:animEffect transition="in" filter="dissolve">
                                      <p:cBhvr>
                                        <p:cTn id="43" dur="500"/>
                                        <p:tgtEl>
                                          <p:spTgt spid="1073744048"/>
                                        </p:tgtEl>
                                      </p:cBhvr>
                                    </p:animEffect>
                                  </p:childTnLst>
                                </p:cTn>
                              </p:par>
                            </p:childTnLst>
                          </p:cTn>
                        </p:par>
                      </p:childTnLst>
                    </p:cTn>
                  </p:par>
                  <p:par>
                    <p:cTn id="44" fill="hold">
                      <p:stCondLst>
                        <p:cond delay="indefinite"/>
                      </p:stCondLst>
                      <p:childTnLst>
                        <p:par>
                          <p:cTn id="45" fill="hold">
                            <p:stCondLst>
                              <p:cond delay="0"/>
                            </p:stCondLst>
                            <p:childTnLst>
                              <p:par>
                                <p:cTn id="46" presetID="9" presetClass="entr" presetSubtype="0" fill="hold" nodeType="clickEffect">
                                  <p:stCondLst>
                                    <p:cond delay="0"/>
                                  </p:stCondLst>
                                  <p:childTnLst>
                                    <p:set>
                                      <p:cBhvr>
                                        <p:cTn id="47" dur="1" fill="hold">
                                          <p:stCondLst>
                                            <p:cond delay="0"/>
                                          </p:stCondLst>
                                        </p:cTn>
                                        <p:tgtEl>
                                          <p:spTgt spid="5"/>
                                        </p:tgtEl>
                                        <p:attrNameLst>
                                          <p:attrName>style.visibility</p:attrName>
                                        </p:attrNameLst>
                                      </p:cBhvr>
                                      <p:to>
                                        <p:strVal val="visible"/>
                                      </p:to>
                                    </p:set>
                                    <p:animEffect transition="in" filter="dissolve">
                                      <p:cBhvr>
                                        <p:cTn id="48" dur="500"/>
                                        <p:tgtEl>
                                          <p:spTgt spid="5"/>
                                        </p:tgtEl>
                                      </p:cBhvr>
                                    </p:animEffect>
                                  </p:childTnLst>
                                </p:cTn>
                              </p:par>
                            </p:childTnLst>
                          </p:cTn>
                        </p:par>
                        <p:par>
                          <p:cTn id="49" fill="hold">
                            <p:stCondLst>
                              <p:cond delay="500"/>
                            </p:stCondLst>
                            <p:childTnLst>
                              <p:par>
                                <p:cTn id="50" presetID="9" presetClass="entr" presetSubtype="0" fill="hold" grpId="0" nodeType="afterEffect">
                                  <p:stCondLst>
                                    <p:cond delay="0"/>
                                  </p:stCondLst>
                                  <p:childTnLst>
                                    <p:set>
                                      <p:cBhvr>
                                        <p:cTn id="51" dur="1" fill="hold">
                                          <p:stCondLst>
                                            <p:cond delay="0"/>
                                          </p:stCondLst>
                                        </p:cTn>
                                        <p:tgtEl>
                                          <p:spTgt spid="1073744055"/>
                                        </p:tgtEl>
                                        <p:attrNameLst>
                                          <p:attrName>style.visibility</p:attrName>
                                        </p:attrNameLst>
                                      </p:cBhvr>
                                      <p:to>
                                        <p:strVal val="visible"/>
                                      </p:to>
                                    </p:set>
                                    <p:animEffect transition="in" filter="dissolve">
                                      <p:cBhvr>
                                        <p:cTn id="52" dur="500"/>
                                        <p:tgtEl>
                                          <p:spTgt spid="1073744055"/>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nodeType="clickEffect">
                                  <p:stCondLst>
                                    <p:cond delay="0"/>
                                  </p:stCondLst>
                                  <p:childTnLst>
                                    <p:set>
                                      <p:cBhvr>
                                        <p:cTn id="56" dur="1" fill="hold">
                                          <p:stCondLst>
                                            <p:cond delay="0"/>
                                          </p:stCondLst>
                                        </p:cTn>
                                        <p:tgtEl>
                                          <p:spTgt spid="1073744071"/>
                                        </p:tgtEl>
                                        <p:attrNameLst>
                                          <p:attrName>style.visibility</p:attrName>
                                        </p:attrNameLst>
                                      </p:cBhvr>
                                      <p:to>
                                        <p:strVal val="visible"/>
                                      </p:to>
                                    </p:set>
                                    <p:animEffect transition="in" filter="dissolve">
                                      <p:cBhvr>
                                        <p:cTn id="57" dur="500"/>
                                        <p:tgtEl>
                                          <p:spTgt spid="1073744071"/>
                                        </p:tgtEl>
                                      </p:cBhvr>
                                    </p:animEffect>
                                  </p:childTnLst>
                                </p:cTn>
                              </p:par>
                            </p:childTnLst>
                          </p:cTn>
                        </p:par>
                        <p:par>
                          <p:cTn id="58" fill="hold">
                            <p:stCondLst>
                              <p:cond delay="500"/>
                            </p:stCondLst>
                            <p:childTnLst>
                              <p:par>
                                <p:cTn id="59" presetID="9" presetClass="entr" presetSubtype="0" fill="hold" grpId="0" nodeType="afterEffect">
                                  <p:stCondLst>
                                    <p:cond delay="0"/>
                                  </p:stCondLst>
                                  <p:childTnLst>
                                    <p:set>
                                      <p:cBhvr>
                                        <p:cTn id="60" dur="1" fill="hold">
                                          <p:stCondLst>
                                            <p:cond delay="0"/>
                                          </p:stCondLst>
                                        </p:cTn>
                                        <p:tgtEl>
                                          <p:spTgt spid="1073744047"/>
                                        </p:tgtEl>
                                        <p:attrNameLst>
                                          <p:attrName>style.visibility</p:attrName>
                                        </p:attrNameLst>
                                      </p:cBhvr>
                                      <p:to>
                                        <p:strVal val="visible"/>
                                      </p:to>
                                    </p:set>
                                    <p:animEffect transition="in" filter="dissolve">
                                      <p:cBhvr>
                                        <p:cTn id="61" dur="500"/>
                                        <p:tgtEl>
                                          <p:spTgt spid="1073744047"/>
                                        </p:tgtEl>
                                      </p:cBhvr>
                                    </p:animEffect>
                                  </p:childTnLst>
                                </p:cTn>
                              </p:par>
                            </p:childTnLst>
                          </p:cTn>
                        </p:par>
                      </p:childTnLst>
                    </p:cTn>
                  </p:par>
                  <p:par>
                    <p:cTn id="62" fill="hold">
                      <p:stCondLst>
                        <p:cond delay="indefinite"/>
                      </p:stCondLst>
                      <p:childTnLst>
                        <p:par>
                          <p:cTn id="63" fill="hold">
                            <p:stCondLst>
                              <p:cond delay="0"/>
                            </p:stCondLst>
                            <p:childTnLst>
                              <p:par>
                                <p:cTn id="64" presetID="9" presetClass="entr" presetSubtype="0" fill="hold" nodeType="clickEffect">
                                  <p:stCondLst>
                                    <p:cond delay="0"/>
                                  </p:stCondLst>
                                  <p:childTnLst>
                                    <p:set>
                                      <p:cBhvr>
                                        <p:cTn id="65" dur="1" fill="hold">
                                          <p:stCondLst>
                                            <p:cond delay="0"/>
                                          </p:stCondLst>
                                        </p:cTn>
                                        <p:tgtEl>
                                          <p:spTgt spid="3"/>
                                        </p:tgtEl>
                                        <p:attrNameLst>
                                          <p:attrName>style.visibility</p:attrName>
                                        </p:attrNameLst>
                                      </p:cBhvr>
                                      <p:to>
                                        <p:strVal val="visible"/>
                                      </p:to>
                                    </p:set>
                                    <p:animEffect transition="in" filter="dissolve">
                                      <p:cBhvr>
                                        <p:cTn id="66" dur="500"/>
                                        <p:tgtEl>
                                          <p:spTgt spid="3"/>
                                        </p:tgtEl>
                                      </p:cBhvr>
                                    </p:animEffect>
                                  </p:childTnLst>
                                </p:cTn>
                              </p:par>
                            </p:childTnLst>
                          </p:cTn>
                        </p:par>
                        <p:par>
                          <p:cTn id="67" fill="hold">
                            <p:stCondLst>
                              <p:cond delay="500"/>
                            </p:stCondLst>
                            <p:childTnLst>
                              <p:par>
                                <p:cTn id="68" presetID="9" presetClass="entr" presetSubtype="0" fill="hold" grpId="0" nodeType="afterEffect">
                                  <p:stCondLst>
                                    <p:cond delay="0"/>
                                  </p:stCondLst>
                                  <p:childTnLst>
                                    <p:set>
                                      <p:cBhvr>
                                        <p:cTn id="69" dur="1" fill="hold">
                                          <p:stCondLst>
                                            <p:cond delay="0"/>
                                          </p:stCondLst>
                                        </p:cTn>
                                        <p:tgtEl>
                                          <p:spTgt spid="1073744058"/>
                                        </p:tgtEl>
                                        <p:attrNameLst>
                                          <p:attrName>style.visibility</p:attrName>
                                        </p:attrNameLst>
                                      </p:cBhvr>
                                      <p:to>
                                        <p:strVal val="visible"/>
                                      </p:to>
                                    </p:set>
                                    <p:animEffect transition="in" filter="dissolve">
                                      <p:cBhvr>
                                        <p:cTn id="70" dur="500"/>
                                        <p:tgtEl>
                                          <p:spTgt spid="1073744058"/>
                                        </p:tgtEl>
                                      </p:cBhvr>
                                    </p:animEffect>
                                  </p:childTnLst>
                                </p:cTn>
                              </p:par>
                            </p:childTnLst>
                          </p:cTn>
                        </p:par>
                      </p:childTnLst>
                    </p:cTn>
                  </p:par>
                  <p:par>
                    <p:cTn id="71" fill="hold">
                      <p:stCondLst>
                        <p:cond delay="indefinite"/>
                      </p:stCondLst>
                      <p:childTnLst>
                        <p:par>
                          <p:cTn id="72" fill="hold">
                            <p:stCondLst>
                              <p:cond delay="0"/>
                            </p:stCondLst>
                            <p:childTnLst>
                              <p:par>
                                <p:cTn id="73" presetID="9" presetClass="entr" presetSubtype="0" fill="hold" nodeType="clickEffect">
                                  <p:stCondLst>
                                    <p:cond delay="0"/>
                                  </p:stCondLst>
                                  <p:childTnLst>
                                    <p:set>
                                      <p:cBhvr>
                                        <p:cTn id="74" dur="1" fill="hold">
                                          <p:stCondLst>
                                            <p:cond delay="0"/>
                                          </p:stCondLst>
                                        </p:cTn>
                                        <p:tgtEl>
                                          <p:spTgt spid="1073744064"/>
                                        </p:tgtEl>
                                        <p:attrNameLst>
                                          <p:attrName>style.visibility</p:attrName>
                                        </p:attrNameLst>
                                      </p:cBhvr>
                                      <p:to>
                                        <p:strVal val="visible"/>
                                      </p:to>
                                    </p:set>
                                    <p:animEffect transition="in" filter="dissolve">
                                      <p:cBhvr>
                                        <p:cTn id="75" dur="500"/>
                                        <p:tgtEl>
                                          <p:spTgt spid="1073744064"/>
                                        </p:tgtEl>
                                      </p:cBhvr>
                                    </p:animEffect>
                                  </p:childTnLst>
                                </p:cTn>
                              </p:par>
                            </p:childTnLst>
                          </p:cTn>
                        </p:par>
                        <p:par>
                          <p:cTn id="76" fill="hold">
                            <p:stCondLst>
                              <p:cond delay="500"/>
                            </p:stCondLst>
                            <p:childTnLst>
                              <p:par>
                                <p:cTn id="77" presetID="9" presetClass="entr" presetSubtype="0" fill="hold" grpId="0" nodeType="afterEffect">
                                  <p:stCondLst>
                                    <p:cond delay="0"/>
                                  </p:stCondLst>
                                  <p:childTnLst>
                                    <p:set>
                                      <p:cBhvr>
                                        <p:cTn id="78" dur="1" fill="hold">
                                          <p:stCondLst>
                                            <p:cond delay="0"/>
                                          </p:stCondLst>
                                        </p:cTn>
                                        <p:tgtEl>
                                          <p:spTgt spid="1073744036"/>
                                        </p:tgtEl>
                                        <p:attrNameLst>
                                          <p:attrName>style.visibility</p:attrName>
                                        </p:attrNameLst>
                                      </p:cBhvr>
                                      <p:to>
                                        <p:strVal val="visible"/>
                                      </p:to>
                                    </p:set>
                                    <p:animEffect transition="in" filter="dissolve">
                                      <p:cBhvr>
                                        <p:cTn id="79" dur="500"/>
                                        <p:tgtEl>
                                          <p:spTgt spid="1073744036"/>
                                        </p:tgtEl>
                                      </p:cBhvr>
                                    </p:animEffect>
                                  </p:childTnLst>
                                </p:cTn>
                              </p:par>
                            </p:childTnLst>
                          </p:cTn>
                        </p:par>
                      </p:childTnLst>
                    </p:cTn>
                  </p:par>
                  <p:par>
                    <p:cTn id="80" fill="hold">
                      <p:stCondLst>
                        <p:cond delay="indefinite"/>
                      </p:stCondLst>
                      <p:childTnLst>
                        <p:par>
                          <p:cTn id="81" fill="hold">
                            <p:stCondLst>
                              <p:cond delay="0"/>
                            </p:stCondLst>
                            <p:childTnLst>
                              <p:par>
                                <p:cTn id="82" presetID="9" presetClass="entr" presetSubtype="0" fill="hold" nodeType="clickEffect">
                                  <p:stCondLst>
                                    <p:cond delay="0"/>
                                  </p:stCondLst>
                                  <p:childTnLst>
                                    <p:set>
                                      <p:cBhvr>
                                        <p:cTn id="83" dur="1" fill="hold">
                                          <p:stCondLst>
                                            <p:cond delay="0"/>
                                          </p:stCondLst>
                                        </p:cTn>
                                        <p:tgtEl>
                                          <p:spTgt spid="4"/>
                                        </p:tgtEl>
                                        <p:attrNameLst>
                                          <p:attrName>style.visibility</p:attrName>
                                        </p:attrNameLst>
                                      </p:cBhvr>
                                      <p:to>
                                        <p:strVal val="visible"/>
                                      </p:to>
                                    </p:set>
                                    <p:animEffect transition="in" filter="dissolve">
                                      <p:cBhvr>
                                        <p:cTn id="84" dur="500"/>
                                        <p:tgtEl>
                                          <p:spTgt spid="4"/>
                                        </p:tgtEl>
                                      </p:cBhvr>
                                    </p:animEffect>
                                  </p:childTnLst>
                                </p:cTn>
                              </p:par>
                            </p:childTnLst>
                          </p:cTn>
                        </p:par>
                        <p:par>
                          <p:cTn id="85" fill="hold">
                            <p:stCondLst>
                              <p:cond delay="500"/>
                            </p:stCondLst>
                            <p:childTnLst>
                              <p:par>
                                <p:cTn id="86" presetID="9" presetClass="entr" presetSubtype="0" fill="hold" grpId="0" nodeType="afterEffect">
                                  <p:stCondLst>
                                    <p:cond delay="0"/>
                                  </p:stCondLst>
                                  <p:childTnLst>
                                    <p:set>
                                      <p:cBhvr>
                                        <p:cTn id="87" dur="1" fill="hold">
                                          <p:stCondLst>
                                            <p:cond delay="0"/>
                                          </p:stCondLst>
                                        </p:cTn>
                                        <p:tgtEl>
                                          <p:spTgt spid="1073744053"/>
                                        </p:tgtEl>
                                        <p:attrNameLst>
                                          <p:attrName>style.visibility</p:attrName>
                                        </p:attrNameLst>
                                      </p:cBhvr>
                                      <p:to>
                                        <p:strVal val="visible"/>
                                      </p:to>
                                    </p:set>
                                    <p:animEffect transition="in" filter="dissolve">
                                      <p:cBhvr>
                                        <p:cTn id="88" dur="500"/>
                                        <p:tgtEl>
                                          <p:spTgt spid="1073744053"/>
                                        </p:tgtEl>
                                      </p:cBhvr>
                                    </p:animEffect>
                                  </p:childTnLst>
                                </p:cTn>
                              </p:par>
                            </p:childTnLst>
                          </p:cTn>
                        </p:par>
                      </p:childTnLst>
                    </p:cTn>
                  </p:par>
                  <p:par>
                    <p:cTn id="89" fill="hold">
                      <p:stCondLst>
                        <p:cond delay="indefinite"/>
                      </p:stCondLst>
                      <p:childTnLst>
                        <p:par>
                          <p:cTn id="90" fill="hold">
                            <p:stCondLst>
                              <p:cond delay="0"/>
                            </p:stCondLst>
                            <p:childTnLst>
                              <p:par>
                                <p:cTn id="91" presetID="9" presetClass="entr" presetSubtype="0" fill="hold" nodeType="clickEffect">
                                  <p:stCondLst>
                                    <p:cond delay="0"/>
                                  </p:stCondLst>
                                  <p:childTnLst>
                                    <p:set>
                                      <p:cBhvr>
                                        <p:cTn id="92" dur="1" fill="hold">
                                          <p:stCondLst>
                                            <p:cond delay="0"/>
                                          </p:stCondLst>
                                        </p:cTn>
                                        <p:tgtEl>
                                          <p:spTgt spid="1073744070"/>
                                        </p:tgtEl>
                                        <p:attrNameLst>
                                          <p:attrName>style.visibility</p:attrName>
                                        </p:attrNameLst>
                                      </p:cBhvr>
                                      <p:to>
                                        <p:strVal val="visible"/>
                                      </p:to>
                                    </p:set>
                                    <p:animEffect transition="in" filter="dissolve">
                                      <p:cBhvr>
                                        <p:cTn id="93" dur="500"/>
                                        <p:tgtEl>
                                          <p:spTgt spid="1073744070"/>
                                        </p:tgtEl>
                                      </p:cBhvr>
                                    </p:animEffect>
                                  </p:childTnLst>
                                </p:cTn>
                              </p:par>
                            </p:childTnLst>
                          </p:cTn>
                        </p:par>
                        <p:par>
                          <p:cTn id="94" fill="hold">
                            <p:stCondLst>
                              <p:cond delay="500"/>
                            </p:stCondLst>
                            <p:childTnLst>
                              <p:par>
                                <p:cTn id="95" presetID="9" presetClass="entr" presetSubtype="0" fill="hold" grpId="0" nodeType="afterEffect">
                                  <p:stCondLst>
                                    <p:cond delay="0"/>
                                  </p:stCondLst>
                                  <p:childTnLst>
                                    <p:set>
                                      <p:cBhvr>
                                        <p:cTn id="96" dur="1" fill="hold">
                                          <p:stCondLst>
                                            <p:cond delay="0"/>
                                          </p:stCondLst>
                                        </p:cTn>
                                        <p:tgtEl>
                                          <p:spTgt spid="1073744049"/>
                                        </p:tgtEl>
                                        <p:attrNameLst>
                                          <p:attrName>style.visibility</p:attrName>
                                        </p:attrNameLst>
                                      </p:cBhvr>
                                      <p:to>
                                        <p:strVal val="visible"/>
                                      </p:to>
                                    </p:set>
                                    <p:animEffect transition="in" filter="dissolve">
                                      <p:cBhvr>
                                        <p:cTn id="97" dur="500"/>
                                        <p:tgtEl>
                                          <p:spTgt spid="1073744049"/>
                                        </p:tgtEl>
                                      </p:cBhvr>
                                    </p:animEffect>
                                  </p:childTnLst>
                                </p:cTn>
                              </p:par>
                            </p:childTnLst>
                          </p:cTn>
                        </p:par>
                      </p:childTnLst>
                    </p:cTn>
                  </p:par>
                  <p:par>
                    <p:cTn id="98" fill="hold">
                      <p:stCondLst>
                        <p:cond delay="indefinite"/>
                      </p:stCondLst>
                      <p:childTnLst>
                        <p:par>
                          <p:cTn id="99" fill="hold">
                            <p:stCondLst>
                              <p:cond delay="0"/>
                            </p:stCondLst>
                            <p:childTnLst>
                              <p:par>
                                <p:cTn id="100" presetID="9" presetClass="entr" presetSubtype="0" fill="hold" nodeType="clickEffect">
                                  <p:stCondLst>
                                    <p:cond delay="0"/>
                                  </p:stCondLst>
                                  <p:childTnLst>
                                    <p:set>
                                      <p:cBhvr>
                                        <p:cTn id="101" dur="1" fill="hold">
                                          <p:stCondLst>
                                            <p:cond delay="0"/>
                                          </p:stCondLst>
                                        </p:cTn>
                                        <p:tgtEl>
                                          <p:spTgt spid="1073744067"/>
                                        </p:tgtEl>
                                        <p:attrNameLst>
                                          <p:attrName>style.visibility</p:attrName>
                                        </p:attrNameLst>
                                      </p:cBhvr>
                                      <p:to>
                                        <p:strVal val="visible"/>
                                      </p:to>
                                    </p:set>
                                    <p:animEffect transition="in" filter="dissolve">
                                      <p:cBhvr>
                                        <p:cTn id="102" dur="500"/>
                                        <p:tgtEl>
                                          <p:spTgt spid="1073744067"/>
                                        </p:tgtEl>
                                      </p:cBhvr>
                                    </p:animEffect>
                                  </p:childTnLst>
                                </p:cTn>
                              </p:par>
                            </p:childTnLst>
                          </p:cTn>
                        </p:par>
                        <p:par>
                          <p:cTn id="103" fill="hold">
                            <p:stCondLst>
                              <p:cond delay="500"/>
                            </p:stCondLst>
                            <p:childTnLst>
                              <p:par>
                                <p:cTn id="104" presetID="9" presetClass="entr" presetSubtype="0" fill="hold" grpId="0" nodeType="afterEffect">
                                  <p:stCondLst>
                                    <p:cond delay="0"/>
                                  </p:stCondLst>
                                  <p:childTnLst>
                                    <p:set>
                                      <p:cBhvr>
                                        <p:cTn id="105" dur="1" fill="hold">
                                          <p:stCondLst>
                                            <p:cond delay="0"/>
                                          </p:stCondLst>
                                        </p:cTn>
                                        <p:tgtEl>
                                          <p:spTgt spid="1073744057"/>
                                        </p:tgtEl>
                                        <p:attrNameLst>
                                          <p:attrName>style.visibility</p:attrName>
                                        </p:attrNameLst>
                                      </p:cBhvr>
                                      <p:to>
                                        <p:strVal val="visible"/>
                                      </p:to>
                                    </p:set>
                                    <p:animEffect transition="in" filter="dissolve">
                                      <p:cBhvr>
                                        <p:cTn id="106" dur="500"/>
                                        <p:tgtEl>
                                          <p:spTgt spid="1073744057"/>
                                        </p:tgtEl>
                                      </p:cBhvr>
                                    </p:animEffect>
                                  </p:childTnLst>
                                </p:cTn>
                              </p:par>
                            </p:childTnLst>
                          </p:cTn>
                        </p:par>
                      </p:childTnLst>
                    </p:cTn>
                  </p:par>
                  <p:par>
                    <p:cTn id="107" fill="hold">
                      <p:stCondLst>
                        <p:cond delay="indefinite"/>
                      </p:stCondLst>
                      <p:childTnLst>
                        <p:par>
                          <p:cTn id="108" fill="hold">
                            <p:stCondLst>
                              <p:cond delay="0"/>
                            </p:stCondLst>
                            <p:childTnLst>
                              <p:par>
                                <p:cTn id="109" presetID="9" presetClass="entr" presetSubtype="0" fill="hold" nodeType="clickEffect">
                                  <p:stCondLst>
                                    <p:cond delay="0"/>
                                  </p:stCondLst>
                                  <p:childTnLst>
                                    <p:set>
                                      <p:cBhvr>
                                        <p:cTn id="110" dur="1" fill="hold">
                                          <p:stCondLst>
                                            <p:cond delay="0"/>
                                          </p:stCondLst>
                                        </p:cTn>
                                        <p:tgtEl>
                                          <p:spTgt spid="1073744072"/>
                                        </p:tgtEl>
                                        <p:attrNameLst>
                                          <p:attrName>style.visibility</p:attrName>
                                        </p:attrNameLst>
                                      </p:cBhvr>
                                      <p:to>
                                        <p:strVal val="visible"/>
                                      </p:to>
                                    </p:set>
                                    <p:animEffect transition="in" filter="dissolve">
                                      <p:cBhvr>
                                        <p:cTn id="111" dur="500"/>
                                        <p:tgtEl>
                                          <p:spTgt spid="1073744072"/>
                                        </p:tgtEl>
                                      </p:cBhvr>
                                    </p:animEffect>
                                  </p:childTnLst>
                                </p:cTn>
                              </p:par>
                            </p:childTnLst>
                          </p:cTn>
                        </p:par>
                        <p:par>
                          <p:cTn id="112" fill="hold">
                            <p:stCondLst>
                              <p:cond delay="500"/>
                            </p:stCondLst>
                            <p:childTnLst>
                              <p:par>
                                <p:cTn id="113" presetID="9" presetClass="entr" presetSubtype="0" fill="hold" grpId="0" nodeType="afterEffect">
                                  <p:stCondLst>
                                    <p:cond delay="0"/>
                                  </p:stCondLst>
                                  <p:childTnLst>
                                    <p:set>
                                      <p:cBhvr>
                                        <p:cTn id="114" dur="1" fill="hold">
                                          <p:stCondLst>
                                            <p:cond delay="0"/>
                                          </p:stCondLst>
                                        </p:cTn>
                                        <p:tgtEl>
                                          <p:spTgt spid="1073744050"/>
                                        </p:tgtEl>
                                        <p:attrNameLst>
                                          <p:attrName>style.visibility</p:attrName>
                                        </p:attrNameLst>
                                      </p:cBhvr>
                                      <p:to>
                                        <p:strVal val="visible"/>
                                      </p:to>
                                    </p:set>
                                    <p:animEffect transition="in" filter="dissolve">
                                      <p:cBhvr>
                                        <p:cTn id="115" dur="500"/>
                                        <p:tgtEl>
                                          <p:spTgt spid="1073744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3744033" grpId="0" animBg="1"/>
      <p:bldP spid="1073744033" grpId="1" animBg="1"/>
      <p:bldP spid="1073744058" grpId="0" animBg="1"/>
      <p:bldP spid="1073744058" grpId="1" animBg="1"/>
      <p:bldP spid="1073744059" grpId="0" animBg="1"/>
      <p:bldP spid="1073744059" grpId="1" animBg="1"/>
      <p:bldP spid="1073744034" grpId="0" animBg="1"/>
      <p:bldP spid="1073744034" grpId="1" animBg="1"/>
      <p:bldP spid="1073744036" grpId="0" animBg="1"/>
      <p:bldP spid="1073744036" grpId="1" animBg="1"/>
      <p:bldP spid="1073744051" grpId="0" animBg="1"/>
      <p:bldP spid="1073744051" grpId="1" animBg="1"/>
      <p:bldP spid="1073744053" grpId="0" animBg="1"/>
      <p:bldP spid="1073744053" grpId="1" animBg="1"/>
      <p:bldP spid="1073744055" grpId="0" animBg="1"/>
      <p:bldP spid="1073744055" grpId="1" animBg="1"/>
      <p:bldP spid="1073744057" grpId="0" animBg="1"/>
      <p:bldP spid="1073744057" grpId="1" animBg="1"/>
      <p:bldP spid="1073744047" grpId="0" animBg="1"/>
      <p:bldP spid="1073744047" grpId="1" animBg="1"/>
      <p:bldP spid="1073744048" grpId="0" animBg="1"/>
      <p:bldP spid="1073744048" grpId="1" animBg="1"/>
      <p:bldP spid="1073744049" grpId="0" animBg="1"/>
      <p:bldP spid="1073744049" grpId="1" animBg="1"/>
      <p:bldP spid="1073744050" grpId="0" animBg="1"/>
      <p:bldP spid="1073744050"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432568" y="1412776"/>
            <a:ext cx="8228965" cy="4526280"/>
          </a:xfrm>
        </p:spPr>
        <p:txBody>
          <a:bodyPr vert="horz"/>
          <a:lstStyle/>
          <a:p>
            <a:pPr marL="0" indent="0">
              <a:buNone/>
            </a:pPr>
            <a:r>
              <a:rPr lang="en-US" altLang="zh-TW" sz="2000" dirty="0" err="1">
                <a:latin typeface="標楷體" panose="03000509000000000000" pitchFamily="65" charset="-120"/>
                <a:ea typeface="標楷體" panose="03000509000000000000" pitchFamily="65" charset="-120"/>
              </a:rPr>
              <a:t>若你認為下列《基本法》條文符合</a:t>
            </a:r>
            <a:r>
              <a:rPr lang="zh-TW" altLang="en-US" sz="2000" dirty="0">
                <a:latin typeface="標楷體" panose="03000509000000000000" pitchFamily="65" charset="-120"/>
                <a:ea typeface="標楷體" panose="03000509000000000000" pitchFamily="65" charset="-120"/>
              </a:rPr>
              <a:t>相關</a:t>
            </a:r>
            <a:r>
              <a:rPr lang="en-US" altLang="zh-TW" sz="2000" dirty="0" err="1">
                <a:latin typeface="標楷體" panose="03000509000000000000" pitchFamily="65" charset="-120"/>
                <a:ea typeface="標楷體" panose="03000509000000000000" pitchFamily="65" charset="-120"/>
              </a:rPr>
              <a:t>原則，請在相關格子內加上</a:t>
            </a:r>
            <a:r>
              <a:rPr lang="zh-TW" altLang="en-US" sz="2000" dirty="0"/>
              <a:t> </a:t>
            </a:r>
            <a:r>
              <a:rPr lang="zh-TW" altLang="en-US" sz="2000" dirty="0">
                <a:solidFill>
                  <a:srgbClr val="FF0000"/>
                </a:solidFill>
              </a:rPr>
              <a:t>✓</a:t>
            </a:r>
            <a:r>
              <a:rPr lang="zh-TW" altLang="en-US" sz="2000" dirty="0"/>
              <a:t> </a:t>
            </a:r>
            <a:r>
              <a:rPr lang="en-US" altLang="zh-TW" sz="2000" dirty="0" err="1">
                <a:latin typeface="標楷體" panose="03000509000000000000" pitchFamily="65" charset="-120"/>
                <a:ea typeface="標楷體" panose="03000509000000000000" pitchFamily="65" charset="-120"/>
              </a:rPr>
              <a:t>號；不符合則加上</a:t>
            </a:r>
            <a:r>
              <a:rPr lang="en-US" altLang="zh-TW" sz="2000" dirty="0">
                <a:latin typeface="標楷體" panose="03000509000000000000" pitchFamily="65" charset="-120"/>
                <a:ea typeface="標楷體" panose="03000509000000000000" pitchFamily="65" charset="-120"/>
              </a:rPr>
              <a:t> </a:t>
            </a:r>
            <a:r>
              <a:rPr lang="zh-TW" altLang="en-US" sz="2000" dirty="0">
                <a:solidFill>
                  <a:srgbClr val="FF0000"/>
                </a:solidFill>
              </a:rPr>
              <a:t>✗</a:t>
            </a:r>
            <a:r>
              <a:rPr lang="en-US" altLang="zh-TW" sz="2000" dirty="0">
                <a:solidFill>
                  <a:srgbClr val="FF0000"/>
                </a:solidFill>
                <a:latin typeface="標楷體" panose="03000509000000000000" pitchFamily="65" charset="-120"/>
                <a:ea typeface="標楷體" panose="03000509000000000000" pitchFamily="65" charset="-120"/>
              </a:rPr>
              <a:t> </a:t>
            </a:r>
            <a:r>
              <a:rPr lang="en-US" altLang="zh-TW" sz="2000" dirty="0" err="1">
                <a:latin typeface="標楷體" panose="03000509000000000000" pitchFamily="65" charset="-120"/>
                <a:ea typeface="標楷體" panose="03000509000000000000" pitchFamily="65" charset="-120"/>
              </a:rPr>
              <a:t>號，不相關則加上</a:t>
            </a:r>
            <a:r>
              <a:rPr lang="en-US" altLang="zh-TW" sz="2000" dirty="0">
                <a:solidFill>
                  <a:srgbClr val="FF0000"/>
                </a:solidFill>
                <a:latin typeface="標楷體" panose="03000509000000000000" pitchFamily="65" charset="-120"/>
                <a:ea typeface="標楷體" panose="03000509000000000000" pitchFamily="65" charset="-120"/>
              </a:rPr>
              <a:t> - </a:t>
            </a:r>
            <a:r>
              <a:rPr lang="en-US" altLang="zh-TW" sz="2000" dirty="0">
                <a:latin typeface="標楷體" panose="03000509000000000000" pitchFamily="65" charset="-120"/>
                <a:ea typeface="標楷體" panose="03000509000000000000" pitchFamily="65" charset="-120"/>
              </a:rPr>
              <a:t>號</a:t>
            </a:r>
            <a:endParaRPr lang="en-US" altLang="zh-TW" sz="2400" dirty="0">
              <a:latin typeface="標楷體" panose="03000509000000000000" pitchFamily="65" charset="-120"/>
              <a:ea typeface="標楷體" panose="03000509000000000000" pitchFamily="65" charset="-120"/>
            </a:endParaRPr>
          </a:p>
        </p:txBody>
      </p:sp>
      <p:grpSp>
        <p:nvGrpSpPr>
          <p:cNvPr id="1073744017" name="Group 1073744016"/>
          <p:cNvGrpSpPr/>
          <p:nvPr/>
        </p:nvGrpSpPr>
        <p:grpSpPr>
          <a:xfrm>
            <a:off x="702294" y="159743"/>
            <a:ext cx="7959239" cy="1138513"/>
            <a:chOff x="2999" y="37799"/>
            <a:chExt cx="6616" cy="1008"/>
          </a:xfrm>
        </p:grpSpPr>
        <p:pic>
          <p:nvPicPr>
            <p:cNvPr id="1073743945" name="Picture 741" descr="做一做_logo"/>
            <p:cNvPicPr>
              <a:picLocks noChangeAspect="1"/>
            </p:cNvPicPr>
            <p:nvPr/>
          </p:nvPicPr>
          <p:blipFill>
            <a:blip r:embed="rId2"/>
            <a:stretch>
              <a:fillRect/>
            </a:stretch>
          </p:blipFill>
          <p:spPr>
            <a:xfrm>
              <a:off x="2999" y="37799"/>
              <a:ext cx="2075" cy="1008"/>
            </a:xfrm>
            <a:prstGeom prst="rect">
              <a:avLst/>
            </a:prstGeom>
            <a:noFill/>
            <a:ln w="9525">
              <a:noFill/>
            </a:ln>
          </p:spPr>
        </p:pic>
        <p:sp>
          <p:nvSpPr>
            <p:cNvPr id="1073743946" name="Text Box 742"/>
            <p:cNvSpPr txBox="1"/>
            <p:nvPr/>
          </p:nvSpPr>
          <p:spPr>
            <a:xfrm>
              <a:off x="5403" y="37984"/>
              <a:ext cx="4212" cy="719"/>
            </a:xfrm>
            <a:prstGeom prst="rect">
              <a:avLst/>
            </a:prstGeom>
            <a:noFill/>
            <a:ln w="9525">
              <a:noFill/>
            </a:ln>
          </p:spPr>
          <p:txBody>
            <a:bodyPr vert="horz" wrap="square" anchor="t">
              <a:spAutoFit/>
            </a:bodyPr>
            <a:lstStyle/>
            <a:p>
              <a:pPr marL="1219200" indent="-1219200" algn="just"/>
              <a:r>
                <a:rPr lang="en-US" sz="2400" dirty="0" err="1">
                  <a:latin typeface="標楷體" panose="03000509000000000000" pitchFamily="65" charset="-120"/>
                  <a:ea typeface="標楷體" panose="03000509000000000000" pitchFamily="65" charset="-120"/>
                </a:rPr>
                <a:t>參閱下面《基本法》第七章的條文</a:t>
              </a:r>
              <a:r>
                <a:rPr lang="en-US" sz="2400" dirty="0">
                  <a:latin typeface="標楷體" panose="03000509000000000000" pitchFamily="65" charset="-120"/>
                  <a:ea typeface="標楷體" panose="03000509000000000000" pitchFamily="65" charset="-120"/>
                </a:rPr>
                <a:t>，</a:t>
              </a:r>
            </a:p>
            <a:p>
              <a:pPr marL="1219200" indent="-1219200" algn="just"/>
              <a:r>
                <a:rPr lang="en-US" sz="2400" dirty="0" err="1">
                  <a:latin typeface="標楷體" panose="03000509000000000000" pitchFamily="65" charset="-120"/>
                  <a:ea typeface="標楷體" panose="03000509000000000000" pitchFamily="65" charset="-120"/>
                </a:rPr>
                <a:t>然後回答以下的題目</a:t>
              </a:r>
              <a:r>
                <a:rPr lang="en-US" sz="2400" dirty="0">
                  <a:latin typeface="標楷體" panose="03000509000000000000" pitchFamily="65" charset="-120"/>
                  <a:ea typeface="標楷體" panose="03000509000000000000" pitchFamily="65" charset="-120"/>
                </a:rPr>
                <a:t>。</a:t>
              </a:r>
            </a:p>
          </p:txBody>
        </p:sp>
      </p:grpSp>
      <p:graphicFrame>
        <p:nvGraphicFramePr>
          <p:cNvPr id="19" name="Table 18"/>
          <p:cNvGraphicFramePr/>
          <p:nvPr>
            <p:extLst>
              <p:ext uri="{D42A27DB-BD31-4B8C-83A1-F6EECF244321}">
                <p14:modId xmlns:p14="http://schemas.microsoft.com/office/powerpoint/2010/main" val="4226232181"/>
              </p:ext>
            </p:extLst>
          </p:nvPr>
        </p:nvGraphicFramePr>
        <p:xfrm>
          <a:off x="565918" y="2133058"/>
          <a:ext cx="8095615" cy="4340352"/>
        </p:xfrm>
        <a:graphic>
          <a:graphicData uri="http://schemas.openxmlformats.org/drawingml/2006/table">
            <a:tbl>
              <a:tblPr firstRow="1" bandRow="1">
                <a:tableStyleId>{5C22544A-7EE6-4342-B048-85BDC9FD1C3A}</a:tableStyleId>
              </a:tblPr>
              <a:tblGrid>
                <a:gridCol w="5637634">
                  <a:extLst>
                    <a:ext uri="{9D8B030D-6E8A-4147-A177-3AD203B41FA5}">
                      <a16:colId xmlns:a16="http://schemas.microsoft.com/office/drawing/2014/main" val="20000"/>
                    </a:ext>
                  </a:extLst>
                </a:gridCol>
                <a:gridCol w="720080">
                  <a:extLst>
                    <a:ext uri="{9D8B030D-6E8A-4147-A177-3AD203B41FA5}">
                      <a16:colId xmlns:a16="http://schemas.microsoft.com/office/drawing/2014/main" val="20001"/>
                    </a:ext>
                  </a:extLst>
                </a:gridCol>
                <a:gridCol w="720080">
                  <a:extLst>
                    <a:ext uri="{9D8B030D-6E8A-4147-A177-3AD203B41FA5}">
                      <a16:colId xmlns:a16="http://schemas.microsoft.com/office/drawing/2014/main" val="20002"/>
                    </a:ext>
                  </a:extLst>
                </a:gridCol>
                <a:gridCol w="1017821">
                  <a:extLst>
                    <a:ext uri="{9D8B030D-6E8A-4147-A177-3AD203B41FA5}">
                      <a16:colId xmlns:a16="http://schemas.microsoft.com/office/drawing/2014/main" val="20003"/>
                    </a:ext>
                  </a:extLst>
                </a:gridCol>
              </a:tblGrid>
              <a:tr h="593090">
                <a:tc>
                  <a:txBody>
                    <a:bodyPr/>
                    <a:lstStyle/>
                    <a:p>
                      <a:pPr algn="ctr">
                        <a:buNone/>
                      </a:pPr>
                      <a:r>
                        <a:rPr lang="en-US" sz="2800" dirty="0">
                          <a:solidFill>
                            <a:srgbClr val="002060"/>
                          </a:solidFill>
                          <a:latin typeface="標楷體" panose="03000509000000000000" pitchFamily="65" charset="-120"/>
                          <a:ea typeface="標楷體" panose="03000509000000000000" pitchFamily="65" charset="-120"/>
                        </a:rPr>
                        <a:t>《</a:t>
                      </a:r>
                      <a:r>
                        <a:rPr lang="en-US" sz="2800" dirty="0" err="1">
                          <a:solidFill>
                            <a:srgbClr val="002060"/>
                          </a:solidFill>
                          <a:latin typeface="標楷體" panose="03000509000000000000" pitchFamily="65" charset="-120"/>
                          <a:ea typeface="標楷體" panose="03000509000000000000" pitchFamily="65" charset="-120"/>
                        </a:rPr>
                        <a:t>基本法》條文</a:t>
                      </a:r>
                      <a:endParaRPr lang="en-US" sz="2800" dirty="0">
                        <a:solidFill>
                          <a:srgbClr val="002060"/>
                        </a:solidFill>
                        <a:latin typeface="標楷體" panose="03000509000000000000" pitchFamily="65" charset="-120"/>
                        <a:ea typeface="標楷體" panose="03000509000000000000" pitchFamily="65" charset="-120"/>
                      </a:endParaRPr>
                    </a:p>
                  </a:txBody>
                  <a:tcPr anchor="ctr">
                    <a:solidFill>
                      <a:srgbClr val="FFC000"/>
                    </a:solidFill>
                  </a:tcPr>
                </a:tc>
                <a:tc>
                  <a:txBody>
                    <a:bodyPr/>
                    <a:lstStyle/>
                    <a:p>
                      <a:pPr algn="ctr">
                        <a:buNone/>
                      </a:pPr>
                      <a:r>
                        <a:rPr lang="en-US" altLang="zh-TW" sz="2000" dirty="0" err="1">
                          <a:solidFill>
                            <a:srgbClr val="002060"/>
                          </a:solidFill>
                          <a:latin typeface="標楷體" panose="03000509000000000000" pitchFamily="65" charset="-120"/>
                          <a:ea typeface="標楷體" panose="03000509000000000000" pitchFamily="65" charset="-120"/>
                        </a:rPr>
                        <a:t>一國兩制</a:t>
                      </a:r>
                      <a:endParaRPr lang="en-US" sz="2000" dirty="0">
                        <a:solidFill>
                          <a:srgbClr val="002060"/>
                        </a:solidFill>
                        <a:latin typeface="標楷體" panose="03000509000000000000" pitchFamily="65" charset="-120"/>
                        <a:ea typeface="標楷體" panose="03000509000000000000" pitchFamily="65" charset="-120"/>
                      </a:endParaRPr>
                    </a:p>
                  </a:txBody>
                  <a:tcPr anchor="ctr">
                    <a:solidFill>
                      <a:srgbClr val="FFC000"/>
                    </a:solidFill>
                  </a:tcPr>
                </a:tc>
                <a:tc>
                  <a:txBody>
                    <a:bodyPr/>
                    <a:lstStyle/>
                    <a:p>
                      <a:pPr algn="ctr">
                        <a:buNone/>
                      </a:pPr>
                      <a:r>
                        <a:rPr lang="en-US" altLang="zh-TW" sz="2000" dirty="0" err="1">
                          <a:solidFill>
                            <a:srgbClr val="002060"/>
                          </a:solidFill>
                          <a:latin typeface="標楷體" panose="03000509000000000000" pitchFamily="65" charset="-120"/>
                          <a:ea typeface="標楷體" panose="03000509000000000000" pitchFamily="65" charset="-120"/>
                        </a:rPr>
                        <a:t>高度自治</a:t>
                      </a:r>
                      <a:endParaRPr lang="en-US" sz="2000" dirty="0">
                        <a:solidFill>
                          <a:srgbClr val="002060"/>
                        </a:solidFill>
                        <a:latin typeface="標楷體" panose="03000509000000000000" pitchFamily="65" charset="-120"/>
                        <a:ea typeface="標楷體" panose="03000509000000000000" pitchFamily="65" charset="-120"/>
                      </a:endParaRPr>
                    </a:p>
                  </a:txBody>
                  <a:tcPr anchor="ctr">
                    <a:solidFill>
                      <a:srgbClr val="FFC000"/>
                    </a:solidFill>
                  </a:tcPr>
                </a:tc>
                <a:tc>
                  <a:txBody>
                    <a:bodyPr/>
                    <a:lstStyle/>
                    <a:p>
                      <a:pPr algn="ctr">
                        <a:buNone/>
                      </a:pPr>
                      <a:r>
                        <a:rPr lang="en-US" altLang="zh-TW" sz="2000" dirty="0" err="1">
                          <a:solidFill>
                            <a:srgbClr val="002060"/>
                          </a:solidFill>
                          <a:latin typeface="標楷體" panose="03000509000000000000" pitchFamily="65" charset="-120"/>
                          <a:ea typeface="標楷體" panose="03000509000000000000" pitchFamily="65" charset="-120"/>
                        </a:rPr>
                        <a:t>五十年不變</a:t>
                      </a:r>
                      <a:endParaRPr lang="en-US" sz="2000" dirty="0">
                        <a:solidFill>
                          <a:srgbClr val="002060"/>
                        </a:solidFill>
                        <a:latin typeface="標楷體" panose="03000509000000000000" pitchFamily="65" charset="-120"/>
                        <a:ea typeface="標楷體" panose="03000509000000000000" pitchFamily="65" charset="-120"/>
                      </a:endParaRPr>
                    </a:p>
                  </a:txBody>
                  <a:tcPr anchor="ctr">
                    <a:solidFill>
                      <a:srgbClr val="FFC000"/>
                    </a:solidFill>
                  </a:tcPr>
                </a:tc>
                <a:extLst>
                  <a:ext uri="{0D108BD9-81ED-4DB2-BD59-A6C34878D82A}">
                    <a16:rowId xmlns:a16="http://schemas.microsoft.com/office/drawing/2014/main" val="10000"/>
                  </a:ext>
                </a:extLst>
              </a:tr>
              <a:tr h="1454295">
                <a:tc>
                  <a:txBody>
                    <a:bodyPr/>
                    <a:lstStyle/>
                    <a:p>
                      <a:pPr>
                        <a:lnSpc>
                          <a:spcPct val="90000"/>
                        </a:lnSpc>
                        <a:buNone/>
                      </a:pPr>
                      <a:r>
                        <a:rPr lang="en-US" sz="2100" dirty="0" err="1">
                          <a:solidFill>
                            <a:srgbClr val="0555F7"/>
                          </a:solidFill>
                          <a:latin typeface="標楷體" panose="03000509000000000000" pitchFamily="65" charset="-120"/>
                          <a:ea typeface="標楷體" panose="03000509000000000000" pitchFamily="65" charset="-120"/>
                          <a:cs typeface="標楷體" panose="03000509000000000000" pitchFamily="65" charset="-120"/>
                        </a:rPr>
                        <a:t>第一百五十三條</a:t>
                      </a:r>
                      <a:r>
                        <a:rPr lang="en-US" sz="2100" dirty="0">
                          <a:latin typeface="標楷體" panose="03000509000000000000" pitchFamily="65" charset="-120"/>
                          <a:ea typeface="標楷體" panose="03000509000000000000" pitchFamily="65" charset="-120"/>
                          <a:cs typeface="標楷體" panose="03000509000000000000" pitchFamily="65" charset="-120"/>
                        </a:rPr>
                        <a:t> </a:t>
                      </a:r>
                    </a:p>
                    <a:p>
                      <a:pPr>
                        <a:lnSpc>
                          <a:spcPct val="90000"/>
                        </a:lnSpc>
                        <a:buNone/>
                      </a:pPr>
                      <a:r>
                        <a:rPr lang="en-US" sz="2100" dirty="0" err="1">
                          <a:solidFill>
                            <a:srgbClr val="0555F7"/>
                          </a:solidFill>
                          <a:latin typeface="標楷體" panose="03000509000000000000" pitchFamily="65" charset="-120"/>
                          <a:ea typeface="標楷體" panose="03000509000000000000" pitchFamily="65" charset="-120"/>
                          <a:cs typeface="標楷體" panose="03000509000000000000" pitchFamily="65" charset="-120"/>
                        </a:rPr>
                        <a:t>第一款</a:t>
                      </a:r>
                      <a:r>
                        <a:rPr lang="en-US" sz="2100" dirty="0">
                          <a:solidFill>
                            <a:srgbClr val="0555F7"/>
                          </a:solidFill>
                          <a:latin typeface="標楷體" panose="03000509000000000000" pitchFamily="65" charset="-120"/>
                          <a:ea typeface="標楷體" panose="03000509000000000000" pitchFamily="65" charset="-120"/>
                          <a:cs typeface="標楷體" panose="03000509000000000000" pitchFamily="65" charset="-120"/>
                        </a:rPr>
                        <a:t> </a:t>
                      </a:r>
                      <a:r>
                        <a:rPr lang="en-US" sz="2100" dirty="0">
                          <a:latin typeface="標楷體" panose="03000509000000000000" pitchFamily="65" charset="-120"/>
                          <a:ea typeface="標楷體" panose="03000509000000000000" pitchFamily="65" charset="-120"/>
                          <a:cs typeface="標楷體" panose="03000509000000000000" pitchFamily="65" charset="-120"/>
                        </a:rPr>
                        <a:t> </a:t>
                      </a:r>
                      <a:r>
                        <a:rPr lang="en-US" sz="2100" dirty="0">
                          <a:solidFill>
                            <a:srgbClr val="0555F7"/>
                          </a:solidFill>
                          <a:latin typeface="標楷體" panose="03000509000000000000" pitchFamily="65" charset="-120"/>
                          <a:ea typeface="標楷體" panose="03000509000000000000" pitchFamily="65" charset="-120"/>
                          <a:cs typeface="標楷體" panose="03000509000000000000" pitchFamily="65" charset="-120"/>
                        </a:rPr>
                        <a:t>中華人民共和國締結的國際協議</a:t>
                      </a:r>
                      <a:r>
                        <a:rPr lang="en-US" sz="2100" dirty="0">
                          <a:latin typeface="標楷體" panose="03000509000000000000" pitchFamily="65" charset="-120"/>
                          <a:ea typeface="標楷體" panose="03000509000000000000" pitchFamily="65" charset="-120"/>
                          <a:cs typeface="標楷體" panose="03000509000000000000" pitchFamily="65" charset="-120"/>
                        </a:rPr>
                        <a:t>，中央人民政府可根據香港特別行政區的情況和需要，在徵詢香港特別行政區政府的意見後，決定是否適用於香港特別行政區。</a:t>
                      </a:r>
                    </a:p>
                    <a:p>
                      <a:pPr>
                        <a:lnSpc>
                          <a:spcPct val="90000"/>
                        </a:lnSpc>
                        <a:buNone/>
                      </a:pPr>
                      <a:endParaRPr lang="en-US" sz="2100" dirty="0">
                        <a:latin typeface="標楷體" panose="03000509000000000000" pitchFamily="65" charset="-120"/>
                        <a:ea typeface="標楷體" panose="03000509000000000000" pitchFamily="65" charset="-120"/>
                        <a:cs typeface="標楷體" panose="03000509000000000000" pitchFamily="65" charset="-120"/>
                      </a:endParaRPr>
                    </a:p>
                  </a:txBody>
                  <a:tcPr>
                    <a:solidFill>
                      <a:schemeClr val="bg2">
                        <a:lumMod val="90000"/>
                        <a:alpha val="48000"/>
                      </a:schemeClr>
                    </a:solidFill>
                  </a:tcPr>
                </a:tc>
                <a:tc>
                  <a:txBody>
                    <a:bodyPr/>
                    <a:lstStyle/>
                    <a:p>
                      <a:pPr algn="ctr">
                        <a:buNone/>
                      </a:pPr>
                      <a:endParaRPr lang="en-US" sz="2400" dirty="0">
                        <a:solidFill>
                          <a:srgbClr val="FF0000"/>
                        </a:solidFill>
                      </a:endParaRPr>
                    </a:p>
                    <a:p>
                      <a:pPr algn="ctr">
                        <a:buNone/>
                      </a:pPr>
                      <a:endParaRPr lang="en-US" sz="2400" dirty="0">
                        <a:solidFill>
                          <a:srgbClr val="FF0000"/>
                        </a:solidFill>
                      </a:endParaRPr>
                    </a:p>
                    <a:p>
                      <a:pPr algn="ctr">
                        <a:buNone/>
                      </a:pPr>
                      <a:endParaRPr lang="en-US" sz="2400" dirty="0">
                        <a:solidFill>
                          <a:srgbClr val="FF0000"/>
                        </a:solidFill>
                      </a:endParaRPr>
                    </a:p>
                    <a:p>
                      <a:pPr algn="ctr">
                        <a:buNone/>
                      </a:pPr>
                      <a:endParaRPr lang="en-US" sz="2400" dirty="0">
                        <a:solidFill>
                          <a:srgbClr val="FF0000"/>
                        </a:solidFill>
                      </a:endParaRPr>
                    </a:p>
                  </a:txBody>
                  <a:tcPr>
                    <a:solidFill>
                      <a:schemeClr val="bg2">
                        <a:lumMod val="90000"/>
                        <a:alpha val="48000"/>
                      </a:schemeClr>
                    </a:solidFill>
                  </a:tcPr>
                </a:tc>
                <a:tc>
                  <a:txBody>
                    <a:bodyPr/>
                    <a:lstStyle/>
                    <a:p>
                      <a:pPr algn="ctr">
                        <a:buNone/>
                      </a:pPr>
                      <a:endParaRPr lang="en-US" sz="2400" dirty="0">
                        <a:solidFill>
                          <a:srgbClr val="FF0000"/>
                        </a:solidFill>
                      </a:endParaRPr>
                    </a:p>
                    <a:p>
                      <a:pPr algn="ctr">
                        <a:buNone/>
                      </a:pPr>
                      <a:endParaRPr lang="en-US" sz="2400" dirty="0">
                        <a:solidFill>
                          <a:srgbClr val="FF0000"/>
                        </a:solidFill>
                      </a:endParaRPr>
                    </a:p>
                    <a:p>
                      <a:pPr algn="ctr">
                        <a:buNone/>
                      </a:pPr>
                      <a:endParaRPr lang="en-US" sz="2400" dirty="0">
                        <a:solidFill>
                          <a:srgbClr val="FF0000"/>
                        </a:solidFill>
                      </a:endParaRPr>
                    </a:p>
                    <a:p>
                      <a:pPr algn="ctr">
                        <a:buNone/>
                      </a:pPr>
                      <a:endParaRPr lang="en-US" sz="2400" dirty="0">
                        <a:solidFill>
                          <a:srgbClr val="FF0000"/>
                        </a:solidFill>
                      </a:endParaRPr>
                    </a:p>
                  </a:txBody>
                  <a:tcPr>
                    <a:solidFill>
                      <a:schemeClr val="bg2">
                        <a:lumMod val="90000"/>
                        <a:alpha val="48000"/>
                      </a:schemeClr>
                    </a:solidFill>
                  </a:tcPr>
                </a:tc>
                <a:tc>
                  <a:txBody>
                    <a:bodyPr/>
                    <a:lstStyle/>
                    <a:p>
                      <a:pPr algn="ctr">
                        <a:buNone/>
                      </a:pPr>
                      <a:endParaRPr lang="en-US" sz="2400" dirty="0">
                        <a:solidFill>
                          <a:srgbClr val="FF0000"/>
                        </a:solidFill>
                      </a:endParaRPr>
                    </a:p>
                    <a:p>
                      <a:pPr algn="ctr">
                        <a:buNone/>
                      </a:pPr>
                      <a:endParaRPr lang="en-US" sz="2400" dirty="0">
                        <a:solidFill>
                          <a:srgbClr val="FF0000"/>
                        </a:solidFill>
                      </a:endParaRPr>
                    </a:p>
                    <a:p>
                      <a:pPr algn="ctr">
                        <a:buNone/>
                      </a:pPr>
                      <a:endParaRPr lang="en-US" sz="2400" dirty="0">
                        <a:solidFill>
                          <a:srgbClr val="FF0000"/>
                        </a:solidFill>
                      </a:endParaRPr>
                    </a:p>
                    <a:p>
                      <a:pPr algn="ctr">
                        <a:buNone/>
                      </a:pPr>
                      <a:endParaRPr lang="en-US" sz="2400" dirty="0">
                        <a:solidFill>
                          <a:srgbClr val="FF0000"/>
                        </a:solidFill>
                      </a:endParaRPr>
                    </a:p>
                  </a:txBody>
                  <a:tcPr>
                    <a:solidFill>
                      <a:schemeClr val="bg2">
                        <a:lumMod val="90000"/>
                        <a:alpha val="48000"/>
                      </a:schemeClr>
                    </a:solidFill>
                  </a:tcPr>
                </a:tc>
                <a:extLst>
                  <a:ext uri="{0D108BD9-81ED-4DB2-BD59-A6C34878D82A}">
                    <a16:rowId xmlns:a16="http://schemas.microsoft.com/office/drawing/2014/main" val="10001"/>
                  </a:ext>
                </a:extLst>
              </a:tr>
              <a:tr h="1261745">
                <a:tc>
                  <a:txBody>
                    <a:bodyPr/>
                    <a:lstStyle/>
                    <a:p>
                      <a:pPr>
                        <a:lnSpc>
                          <a:spcPct val="90000"/>
                        </a:lnSpc>
                        <a:buNone/>
                      </a:pPr>
                      <a:r>
                        <a:rPr lang="en-US" sz="2100" dirty="0" err="1">
                          <a:solidFill>
                            <a:srgbClr val="0555F7"/>
                          </a:solidFill>
                          <a:latin typeface="標楷體" panose="03000509000000000000" pitchFamily="65" charset="-120"/>
                          <a:ea typeface="標楷體" panose="03000509000000000000" pitchFamily="65" charset="-120"/>
                          <a:cs typeface="標楷體" panose="03000509000000000000" pitchFamily="65" charset="-120"/>
                        </a:rPr>
                        <a:t>第二款</a:t>
                      </a:r>
                      <a:r>
                        <a:rPr lang="en-US" sz="2100" dirty="0">
                          <a:latin typeface="標楷體" panose="03000509000000000000" pitchFamily="65" charset="-120"/>
                          <a:ea typeface="標楷體" panose="03000509000000000000" pitchFamily="65" charset="-120"/>
                          <a:cs typeface="標楷體" panose="03000509000000000000" pitchFamily="65" charset="-120"/>
                        </a:rPr>
                        <a:t>  </a:t>
                      </a:r>
                      <a:r>
                        <a:rPr lang="en-US" sz="2100" dirty="0">
                          <a:solidFill>
                            <a:srgbClr val="0555F7"/>
                          </a:solidFill>
                          <a:latin typeface="標楷體" panose="03000509000000000000" pitchFamily="65" charset="-120"/>
                          <a:ea typeface="標楷體" panose="03000509000000000000" pitchFamily="65" charset="-120"/>
                          <a:cs typeface="標楷體" panose="03000509000000000000" pitchFamily="65" charset="-120"/>
                        </a:rPr>
                        <a:t>中華人民共和國尚未參加</a:t>
                      </a:r>
                      <a:r>
                        <a:rPr lang="en-US" sz="2100" dirty="0">
                          <a:latin typeface="標楷體" panose="03000509000000000000" pitchFamily="65" charset="-120"/>
                          <a:ea typeface="標楷體" panose="03000509000000000000" pitchFamily="65" charset="-120"/>
                          <a:cs typeface="標楷體" panose="03000509000000000000" pitchFamily="65" charset="-120"/>
                        </a:rPr>
                        <a:t>但已適用於香港的國際協議仍可繼續適用，中央人民政府根據需要授權或協助香港特別行政區政府作出適當安排，使其他有關國際協議適用於香港特別行政區。</a:t>
                      </a:r>
                    </a:p>
                    <a:p>
                      <a:pPr>
                        <a:lnSpc>
                          <a:spcPct val="90000"/>
                        </a:lnSpc>
                        <a:buNone/>
                      </a:pPr>
                      <a:endParaRPr lang="en-US" sz="2100" dirty="0">
                        <a:latin typeface="標楷體" panose="03000509000000000000" pitchFamily="65" charset="-120"/>
                        <a:ea typeface="標楷體" panose="03000509000000000000" pitchFamily="65" charset="-120"/>
                        <a:cs typeface="標楷體" panose="03000509000000000000" pitchFamily="65" charset="-120"/>
                      </a:endParaRPr>
                    </a:p>
                  </a:txBody>
                  <a:tcPr>
                    <a:solidFill>
                      <a:schemeClr val="bg2">
                        <a:lumMod val="90000"/>
                        <a:alpha val="48000"/>
                      </a:schemeClr>
                    </a:solidFill>
                  </a:tcPr>
                </a:tc>
                <a:tc>
                  <a:txBody>
                    <a:bodyPr/>
                    <a:lstStyle/>
                    <a:p>
                      <a:pPr algn="ctr">
                        <a:buNone/>
                      </a:pPr>
                      <a:endParaRPr lang="en-US" sz="2400" dirty="0">
                        <a:solidFill>
                          <a:srgbClr val="FF0000"/>
                        </a:solidFill>
                      </a:endParaRPr>
                    </a:p>
                    <a:p>
                      <a:pPr algn="ctr">
                        <a:buNone/>
                      </a:pPr>
                      <a:endParaRPr lang="en-US" sz="2400" dirty="0">
                        <a:solidFill>
                          <a:srgbClr val="FF0000"/>
                        </a:solidFill>
                      </a:endParaRPr>
                    </a:p>
                    <a:p>
                      <a:pPr algn="ctr">
                        <a:buNone/>
                      </a:pPr>
                      <a:endParaRPr lang="en-US" sz="2400" dirty="0">
                        <a:solidFill>
                          <a:srgbClr val="FF0000"/>
                        </a:solidFill>
                      </a:endParaRPr>
                    </a:p>
                    <a:p>
                      <a:pPr algn="ctr">
                        <a:buNone/>
                      </a:pPr>
                      <a:endParaRPr lang="en-US" sz="2400" dirty="0">
                        <a:solidFill>
                          <a:srgbClr val="FF0000"/>
                        </a:solidFill>
                      </a:endParaRPr>
                    </a:p>
                  </a:txBody>
                  <a:tcPr>
                    <a:solidFill>
                      <a:schemeClr val="bg2">
                        <a:lumMod val="90000"/>
                        <a:alpha val="48000"/>
                      </a:schemeClr>
                    </a:solidFill>
                  </a:tcPr>
                </a:tc>
                <a:tc>
                  <a:txBody>
                    <a:bodyPr/>
                    <a:lstStyle/>
                    <a:p>
                      <a:pPr algn="ctr">
                        <a:buNone/>
                      </a:pPr>
                      <a:endParaRPr lang="en-US" sz="2400" dirty="0">
                        <a:solidFill>
                          <a:srgbClr val="FF0000"/>
                        </a:solidFill>
                      </a:endParaRPr>
                    </a:p>
                    <a:p>
                      <a:pPr algn="ctr">
                        <a:buNone/>
                      </a:pPr>
                      <a:endParaRPr lang="en-US" sz="2400" dirty="0">
                        <a:solidFill>
                          <a:srgbClr val="FF0000"/>
                        </a:solidFill>
                      </a:endParaRPr>
                    </a:p>
                    <a:p>
                      <a:pPr algn="ctr">
                        <a:buNone/>
                      </a:pPr>
                      <a:endParaRPr lang="en-US" sz="2400" dirty="0">
                        <a:solidFill>
                          <a:srgbClr val="FF0000"/>
                        </a:solidFill>
                      </a:endParaRPr>
                    </a:p>
                    <a:p>
                      <a:pPr algn="ctr">
                        <a:buNone/>
                      </a:pPr>
                      <a:endParaRPr lang="en-US" sz="2400" dirty="0">
                        <a:solidFill>
                          <a:srgbClr val="FF0000"/>
                        </a:solidFill>
                      </a:endParaRPr>
                    </a:p>
                  </a:txBody>
                  <a:tcPr>
                    <a:solidFill>
                      <a:schemeClr val="bg2">
                        <a:lumMod val="90000"/>
                        <a:alpha val="48000"/>
                      </a:schemeClr>
                    </a:solidFill>
                  </a:tcPr>
                </a:tc>
                <a:tc>
                  <a:txBody>
                    <a:bodyPr/>
                    <a:lstStyle/>
                    <a:p>
                      <a:pPr algn="ctr">
                        <a:buNone/>
                      </a:pPr>
                      <a:endParaRPr lang="en-US" sz="2400" dirty="0">
                        <a:solidFill>
                          <a:srgbClr val="FF0000"/>
                        </a:solidFill>
                      </a:endParaRPr>
                    </a:p>
                    <a:p>
                      <a:pPr algn="ctr">
                        <a:buNone/>
                      </a:pPr>
                      <a:endParaRPr lang="en-US" sz="2400" dirty="0">
                        <a:solidFill>
                          <a:srgbClr val="FF0000"/>
                        </a:solidFill>
                      </a:endParaRPr>
                    </a:p>
                    <a:p>
                      <a:pPr algn="ctr">
                        <a:buNone/>
                      </a:pPr>
                      <a:endParaRPr lang="en-US" sz="2400" dirty="0">
                        <a:solidFill>
                          <a:srgbClr val="FF0000"/>
                        </a:solidFill>
                      </a:endParaRPr>
                    </a:p>
                    <a:p>
                      <a:pPr algn="ctr">
                        <a:buNone/>
                      </a:pPr>
                      <a:endParaRPr lang="en-US" sz="2400" dirty="0">
                        <a:solidFill>
                          <a:srgbClr val="FF0000"/>
                        </a:solidFill>
                      </a:endParaRPr>
                    </a:p>
                  </a:txBody>
                  <a:tcPr>
                    <a:solidFill>
                      <a:schemeClr val="bg2">
                        <a:lumMod val="90000"/>
                        <a:alpha val="48000"/>
                      </a:schemeClr>
                    </a:solidFill>
                  </a:tcPr>
                </a:tc>
                <a:extLst>
                  <a:ext uri="{0D108BD9-81ED-4DB2-BD59-A6C34878D82A}">
                    <a16:rowId xmlns:a16="http://schemas.microsoft.com/office/drawing/2014/main" val="10002"/>
                  </a:ext>
                </a:extLst>
              </a:tr>
            </a:tbl>
          </a:graphicData>
        </a:graphic>
      </p:graphicFrame>
      <p:sp>
        <p:nvSpPr>
          <p:cNvPr id="7" name="文字方塊 6">
            <a:extLst>
              <a:ext uri="{FF2B5EF4-FFF2-40B4-BE49-F238E27FC236}">
                <a16:creationId xmlns:a16="http://schemas.microsoft.com/office/drawing/2014/main" id="{B0CBE330-39DD-48B8-9B55-E2CFF32CB31E}"/>
              </a:ext>
            </a:extLst>
          </p:cNvPr>
          <p:cNvSpPr txBox="1"/>
          <p:nvPr/>
        </p:nvSpPr>
        <p:spPr>
          <a:xfrm>
            <a:off x="8686800" y="6453336"/>
            <a:ext cx="457200" cy="369332"/>
          </a:xfrm>
          <a:prstGeom prst="rect">
            <a:avLst/>
          </a:prstGeom>
          <a:noFill/>
        </p:spPr>
        <p:txBody>
          <a:bodyPr wrap="square" rtlCol="0">
            <a:spAutoFit/>
          </a:bodyPr>
          <a:lstStyle/>
          <a:p>
            <a:r>
              <a:rPr lang="en-US" altLang="zh-HK" dirty="0">
                <a:latin typeface="標楷體" panose="03000509000000000000" pitchFamily="65" charset="-120"/>
                <a:ea typeface="標楷體" panose="03000509000000000000" pitchFamily="65" charset="-120"/>
              </a:rPr>
              <a:t>16</a:t>
            </a:r>
            <a:endParaRPr lang="zh-HK" altLang="en-US" dirty="0">
              <a:latin typeface="標楷體" panose="03000509000000000000" pitchFamily="65" charset="-120"/>
              <a:ea typeface="標楷體" panose="03000509000000000000" pitchFamily="65" charset="-120"/>
            </a:endParaRPr>
          </a:p>
        </p:txBody>
      </p:sp>
      <p:pic>
        <p:nvPicPr>
          <p:cNvPr id="8" name="圖片 7">
            <a:extLst>
              <a:ext uri="{FF2B5EF4-FFF2-40B4-BE49-F238E27FC236}">
                <a16:creationId xmlns:a16="http://schemas.microsoft.com/office/drawing/2014/main" id="{14DF5FFB-E127-8F50-2508-C39D8F392D2A}"/>
              </a:ext>
            </a:extLst>
          </p:cNvPr>
          <p:cNvPicPr>
            <a:picLocks noChangeAspect="1"/>
          </p:cNvPicPr>
          <p:nvPr/>
        </p:nvPicPr>
        <p:blipFill>
          <a:blip r:embed="rId3"/>
          <a:stretch>
            <a:fillRect/>
          </a:stretch>
        </p:blipFill>
        <p:spPr>
          <a:xfrm>
            <a:off x="6372200" y="3573016"/>
            <a:ext cx="425316" cy="470086"/>
          </a:xfrm>
          <a:prstGeom prst="rect">
            <a:avLst/>
          </a:prstGeom>
        </p:spPr>
      </p:pic>
      <p:pic>
        <p:nvPicPr>
          <p:cNvPr id="9" name="圖片 8">
            <a:extLst>
              <a:ext uri="{FF2B5EF4-FFF2-40B4-BE49-F238E27FC236}">
                <a16:creationId xmlns:a16="http://schemas.microsoft.com/office/drawing/2014/main" id="{1E72EDDF-E596-679D-5293-AFAEA682EF04}"/>
              </a:ext>
            </a:extLst>
          </p:cNvPr>
          <p:cNvPicPr>
            <a:picLocks noChangeAspect="1"/>
          </p:cNvPicPr>
          <p:nvPr/>
        </p:nvPicPr>
        <p:blipFill>
          <a:blip r:embed="rId3"/>
          <a:stretch>
            <a:fillRect/>
          </a:stretch>
        </p:blipFill>
        <p:spPr>
          <a:xfrm>
            <a:off x="7091550" y="3573016"/>
            <a:ext cx="425316" cy="470086"/>
          </a:xfrm>
          <a:prstGeom prst="rect">
            <a:avLst/>
          </a:prstGeom>
        </p:spPr>
      </p:pic>
      <p:pic>
        <p:nvPicPr>
          <p:cNvPr id="10" name="圖片 9">
            <a:extLst>
              <a:ext uri="{FF2B5EF4-FFF2-40B4-BE49-F238E27FC236}">
                <a16:creationId xmlns:a16="http://schemas.microsoft.com/office/drawing/2014/main" id="{87F23568-81B1-8CF5-E1A5-7890B7575630}"/>
              </a:ext>
            </a:extLst>
          </p:cNvPr>
          <p:cNvPicPr>
            <a:picLocks noChangeAspect="1"/>
          </p:cNvPicPr>
          <p:nvPr/>
        </p:nvPicPr>
        <p:blipFill>
          <a:blip r:embed="rId3"/>
          <a:stretch>
            <a:fillRect/>
          </a:stretch>
        </p:blipFill>
        <p:spPr>
          <a:xfrm>
            <a:off x="6372200" y="5412717"/>
            <a:ext cx="425316" cy="470086"/>
          </a:xfrm>
          <a:prstGeom prst="rect">
            <a:avLst/>
          </a:prstGeom>
        </p:spPr>
      </p:pic>
      <p:pic>
        <p:nvPicPr>
          <p:cNvPr id="11" name="圖片 10">
            <a:extLst>
              <a:ext uri="{FF2B5EF4-FFF2-40B4-BE49-F238E27FC236}">
                <a16:creationId xmlns:a16="http://schemas.microsoft.com/office/drawing/2014/main" id="{6B214976-F3EF-51AF-55A7-610A34F715E3}"/>
              </a:ext>
            </a:extLst>
          </p:cNvPr>
          <p:cNvPicPr>
            <a:picLocks noChangeAspect="1"/>
          </p:cNvPicPr>
          <p:nvPr/>
        </p:nvPicPr>
        <p:blipFill>
          <a:blip r:embed="rId3"/>
          <a:stretch>
            <a:fillRect/>
          </a:stretch>
        </p:blipFill>
        <p:spPr>
          <a:xfrm>
            <a:off x="7091550" y="5412717"/>
            <a:ext cx="425316" cy="470086"/>
          </a:xfrm>
          <a:prstGeom prst="rect">
            <a:avLst/>
          </a:prstGeom>
        </p:spPr>
      </p:pic>
      <p:pic>
        <p:nvPicPr>
          <p:cNvPr id="12" name="圖片 11">
            <a:extLst>
              <a:ext uri="{FF2B5EF4-FFF2-40B4-BE49-F238E27FC236}">
                <a16:creationId xmlns:a16="http://schemas.microsoft.com/office/drawing/2014/main" id="{49EBF730-B458-AF97-1FA4-C2B975BEF70B}"/>
              </a:ext>
            </a:extLst>
          </p:cNvPr>
          <p:cNvPicPr>
            <a:picLocks noChangeAspect="1"/>
          </p:cNvPicPr>
          <p:nvPr/>
        </p:nvPicPr>
        <p:blipFill>
          <a:blip r:embed="rId3"/>
          <a:stretch>
            <a:fillRect/>
          </a:stretch>
        </p:blipFill>
        <p:spPr>
          <a:xfrm>
            <a:off x="7903822" y="5412717"/>
            <a:ext cx="425316" cy="470086"/>
          </a:xfrm>
          <a:prstGeom prst="rect">
            <a:avLst/>
          </a:prstGeom>
        </p:spPr>
      </p:pic>
      <p:pic>
        <p:nvPicPr>
          <p:cNvPr id="13" name="圖片 12">
            <a:extLst>
              <a:ext uri="{FF2B5EF4-FFF2-40B4-BE49-F238E27FC236}">
                <a16:creationId xmlns:a16="http://schemas.microsoft.com/office/drawing/2014/main" id="{AC220DB0-87B6-D629-A439-7C46F6B4DAAC}"/>
              </a:ext>
            </a:extLst>
          </p:cNvPr>
          <p:cNvPicPr>
            <a:picLocks noChangeAspect="1"/>
          </p:cNvPicPr>
          <p:nvPr/>
        </p:nvPicPr>
        <p:blipFill>
          <a:blip r:embed="rId4"/>
          <a:stretch>
            <a:fillRect/>
          </a:stretch>
        </p:blipFill>
        <p:spPr>
          <a:xfrm>
            <a:off x="7832937" y="3606102"/>
            <a:ext cx="496201" cy="47008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1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1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1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3743589" name="Picture 1073743588" descr="做一做_logo"/>
          <p:cNvPicPr>
            <a:picLocks noChangeAspect="1"/>
          </p:cNvPicPr>
          <p:nvPr/>
        </p:nvPicPr>
        <p:blipFill>
          <a:blip r:embed="rId2"/>
          <a:stretch>
            <a:fillRect/>
          </a:stretch>
        </p:blipFill>
        <p:spPr>
          <a:xfrm>
            <a:off x="486410" y="159385"/>
            <a:ext cx="2029327" cy="893351"/>
          </a:xfrm>
          <a:prstGeom prst="rect">
            <a:avLst/>
          </a:prstGeom>
          <a:noFill/>
          <a:ln w="9525">
            <a:noFill/>
          </a:ln>
        </p:spPr>
      </p:pic>
      <p:sp>
        <p:nvSpPr>
          <p:cNvPr id="5" name="Text Box 4"/>
          <p:cNvSpPr txBox="1"/>
          <p:nvPr/>
        </p:nvSpPr>
        <p:spPr>
          <a:xfrm>
            <a:off x="486410" y="1174115"/>
            <a:ext cx="8550086" cy="460375"/>
          </a:xfrm>
          <a:prstGeom prst="rect">
            <a:avLst/>
          </a:prstGeom>
          <a:noFill/>
        </p:spPr>
        <p:txBody>
          <a:bodyPr wrap="square" rtlCol="0">
            <a:spAutoFit/>
          </a:bodyPr>
          <a:lstStyle/>
          <a:p>
            <a:r>
              <a:rPr lang="en-US" sz="2400" dirty="0">
                <a:latin typeface="標楷體" panose="03000509000000000000" pitchFamily="65" charset="-120"/>
                <a:ea typeface="標楷體" panose="03000509000000000000" pitchFamily="65" charset="-120"/>
              </a:rPr>
              <a:t>請細看上面《基本法》第153條的條文，</a:t>
            </a:r>
            <a:r>
              <a:rPr lang="zh-TW" altLang="en-US" sz="2400" dirty="0">
                <a:latin typeface="標楷體" panose="03000509000000000000" pitchFamily="65" charset="-120"/>
                <a:ea typeface="標楷體" panose="03000509000000000000" pitchFamily="65" charset="-120"/>
              </a:rPr>
              <a:t>再</a:t>
            </a:r>
            <a:r>
              <a:rPr lang="en-US" sz="2400" dirty="0" err="1">
                <a:latin typeface="標楷體" panose="03000509000000000000" pitchFamily="65" charset="-120"/>
                <a:ea typeface="標楷體" panose="03000509000000000000" pitchFamily="65" charset="-120"/>
              </a:rPr>
              <a:t>回答下面的題目</a:t>
            </a:r>
            <a:r>
              <a:rPr lang="en-US" sz="2400" dirty="0">
                <a:latin typeface="標楷體" panose="03000509000000000000" pitchFamily="65" charset="-120"/>
                <a:ea typeface="標楷體" panose="03000509000000000000" pitchFamily="65" charset="-120"/>
              </a:rPr>
              <a:t>。</a:t>
            </a:r>
          </a:p>
        </p:txBody>
      </p:sp>
      <p:sp>
        <p:nvSpPr>
          <p:cNvPr id="7" name="Text Box 6"/>
          <p:cNvSpPr txBox="1"/>
          <p:nvPr/>
        </p:nvSpPr>
        <p:spPr>
          <a:xfrm>
            <a:off x="396875" y="1773555"/>
            <a:ext cx="8368665" cy="3415030"/>
          </a:xfrm>
          <a:prstGeom prst="rect">
            <a:avLst/>
          </a:prstGeom>
          <a:noFill/>
        </p:spPr>
        <p:txBody>
          <a:bodyPr wrap="square" rtlCol="0">
            <a:spAutoFit/>
          </a:bodyPr>
          <a:lstStyle/>
          <a:p>
            <a:pPr marL="457200" indent="-457200">
              <a:buFont typeface="+mj-lt"/>
              <a:buAutoNum type="arabicPeriod"/>
            </a:pPr>
            <a:r>
              <a:rPr lang="en-US" sz="2800" dirty="0" err="1">
                <a:latin typeface="標楷體" panose="03000509000000000000" pitchFamily="65" charset="-120"/>
                <a:ea typeface="標楷體" panose="03000509000000000000" pitchFamily="65" charset="-120"/>
                <a:sym typeface="+mn-ea"/>
              </a:rPr>
              <a:t>第一和第二款兩者之間是以什麼因素來界定？香港是否都可一律適用</a:t>
            </a:r>
            <a:r>
              <a:rPr lang="en-US" sz="2800" dirty="0">
                <a:latin typeface="標楷體" panose="03000509000000000000" pitchFamily="65" charset="-120"/>
                <a:ea typeface="標楷體" panose="03000509000000000000" pitchFamily="65" charset="-120"/>
                <a:sym typeface="+mn-ea"/>
              </a:rPr>
              <a:t>？</a:t>
            </a:r>
            <a:endParaRPr lang="en-US" sz="2800" dirty="0">
              <a:latin typeface="Times New Roman" panose="02020603050405020304" pitchFamily="18" charset="0"/>
              <a:sym typeface="+mn-ea"/>
            </a:endParaRPr>
          </a:p>
          <a:p>
            <a:pPr marL="457200" indent="-457200">
              <a:buFont typeface="+mj-lt"/>
              <a:buAutoNum type="arabicPeriod"/>
            </a:pPr>
            <a:endParaRPr lang="en-US" sz="2800" dirty="0">
              <a:latin typeface="Times New Roman" panose="02020603050405020304" pitchFamily="18" charset="0"/>
            </a:endParaRPr>
          </a:p>
          <a:p>
            <a:pPr marL="457200" indent="-457200">
              <a:buFont typeface="+mj-lt"/>
              <a:buAutoNum type="arabicPeriod"/>
            </a:pPr>
            <a:endParaRPr lang="en-US" sz="2800" dirty="0">
              <a:latin typeface="Times New Roman" panose="02020603050405020304" pitchFamily="18" charset="0"/>
            </a:endParaRPr>
          </a:p>
          <a:p>
            <a:pPr marL="457200" indent="-457200">
              <a:buFont typeface="+mj-lt"/>
              <a:buAutoNum type="arabicPeriod"/>
            </a:pPr>
            <a:r>
              <a:rPr lang="en-US" sz="2800" dirty="0" err="1">
                <a:latin typeface="標楷體" panose="03000509000000000000" pitchFamily="65" charset="-120"/>
                <a:ea typeface="標楷體" panose="03000509000000000000" pitchFamily="65" charset="-120"/>
              </a:rPr>
              <a:t>為何如此安排？這是照顧到了什麼原則</a:t>
            </a:r>
            <a:r>
              <a:rPr lang="en-US" sz="2800" dirty="0">
                <a:latin typeface="標楷體" panose="03000509000000000000" pitchFamily="65" charset="-120"/>
                <a:ea typeface="標楷體" panose="03000509000000000000" pitchFamily="65" charset="-120"/>
              </a:rPr>
              <a:t>？</a:t>
            </a:r>
            <a:endParaRPr lang="en-US" sz="2800" dirty="0">
              <a:latin typeface="Times New Roman" panose="02020603050405020304" pitchFamily="18" charset="0"/>
            </a:endParaRPr>
          </a:p>
          <a:p>
            <a:pPr marL="457200" indent="-457200">
              <a:buFont typeface="+mj-lt"/>
              <a:buAutoNum type="arabicPeriod"/>
            </a:pPr>
            <a:endParaRPr lang="en-US" sz="2800" dirty="0">
              <a:latin typeface="Times New Roman" panose="02020603050405020304" pitchFamily="18" charset="0"/>
            </a:endParaRPr>
          </a:p>
          <a:p>
            <a:pPr marL="457200" indent="-457200">
              <a:buFont typeface="+mj-lt"/>
              <a:buAutoNum type="arabicPeriod"/>
            </a:pPr>
            <a:endParaRPr lang="en-US" sz="2800" dirty="0">
              <a:latin typeface="Times New Roman" panose="02020603050405020304" pitchFamily="18" charset="0"/>
            </a:endParaRPr>
          </a:p>
          <a:p>
            <a:endParaRPr lang="en-US" sz="2000" u="sng" dirty="0">
              <a:solidFill>
                <a:srgbClr val="FF0000"/>
              </a:solidFill>
              <a:latin typeface="新細明體" panose="02020500000000000000" pitchFamily="18" charset="-120"/>
              <a:cs typeface="新細明體" panose="02020500000000000000" pitchFamily="18" charset="-120"/>
            </a:endParaRPr>
          </a:p>
        </p:txBody>
      </p:sp>
      <p:cxnSp>
        <p:nvCxnSpPr>
          <p:cNvPr id="2" name="Straight Connector 1"/>
          <p:cNvCxnSpPr/>
          <p:nvPr/>
        </p:nvCxnSpPr>
        <p:spPr>
          <a:xfrm>
            <a:off x="988695" y="4650740"/>
            <a:ext cx="7776845" cy="0"/>
          </a:xfrm>
          <a:prstGeom prst="line">
            <a:avLst/>
          </a:prstGeom>
          <a:ln>
            <a:solidFill>
              <a:srgbClr val="FF0000"/>
            </a:solidFill>
          </a:ln>
        </p:spPr>
        <p:style>
          <a:lnRef idx="1">
            <a:schemeClr val="dk1"/>
          </a:lnRef>
          <a:fillRef idx="0">
            <a:schemeClr val="dk1"/>
          </a:fillRef>
          <a:effectRef idx="0">
            <a:schemeClr val="dk1"/>
          </a:effectRef>
          <a:fontRef idx="minor">
            <a:schemeClr val="tx1"/>
          </a:fontRef>
        </p:style>
      </p:cxnSp>
      <p:cxnSp>
        <p:nvCxnSpPr>
          <p:cNvPr id="4" name="Straight Connector 3"/>
          <p:cNvCxnSpPr/>
          <p:nvPr/>
        </p:nvCxnSpPr>
        <p:spPr>
          <a:xfrm>
            <a:off x="988695" y="3359785"/>
            <a:ext cx="7776845" cy="0"/>
          </a:xfrm>
          <a:prstGeom prst="line">
            <a:avLst/>
          </a:prstGeom>
          <a:ln>
            <a:solidFill>
              <a:srgbClr val="FF0000"/>
            </a:solidFill>
          </a:ln>
        </p:spPr>
        <p:style>
          <a:lnRef idx="1">
            <a:schemeClr val="dk1"/>
          </a:lnRef>
          <a:fillRef idx="0">
            <a:schemeClr val="dk1"/>
          </a:fillRef>
          <a:effectRef idx="0">
            <a:schemeClr val="dk1"/>
          </a:effectRef>
          <a:fontRef idx="minor">
            <a:schemeClr val="tx1"/>
          </a:fontRef>
        </p:style>
      </p:cxnSp>
      <p:sp>
        <p:nvSpPr>
          <p:cNvPr id="8" name="文字方塊 7">
            <a:extLst>
              <a:ext uri="{FF2B5EF4-FFF2-40B4-BE49-F238E27FC236}">
                <a16:creationId xmlns:a16="http://schemas.microsoft.com/office/drawing/2014/main" id="{4D1DE695-F525-4889-87B5-8D03B3396120}"/>
              </a:ext>
            </a:extLst>
          </p:cNvPr>
          <p:cNvSpPr txBox="1"/>
          <p:nvPr/>
        </p:nvSpPr>
        <p:spPr>
          <a:xfrm>
            <a:off x="8686800" y="6453336"/>
            <a:ext cx="457200" cy="369332"/>
          </a:xfrm>
          <a:prstGeom prst="rect">
            <a:avLst/>
          </a:prstGeom>
          <a:noFill/>
        </p:spPr>
        <p:txBody>
          <a:bodyPr wrap="square" rtlCol="0">
            <a:spAutoFit/>
          </a:bodyPr>
          <a:lstStyle/>
          <a:p>
            <a:r>
              <a:rPr lang="en-US" altLang="zh-HK" dirty="0">
                <a:latin typeface="標楷體" panose="03000509000000000000" pitchFamily="65" charset="-120"/>
                <a:ea typeface="標楷體" panose="03000509000000000000" pitchFamily="65" charset="-120"/>
              </a:rPr>
              <a:t>17</a:t>
            </a:r>
            <a:endParaRPr lang="zh-HK" altLang="en-US" dirty="0">
              <a:latin typeface="標楷體" panose="03000509000000000000" pitchFamily="65" charset="-120"/>
              <a:ea typeface="標楷體" panose="03000509000000000000" pitchFamily="65"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dissolve">
                                      <p:cBhvr>
                                        <p:cTn id="12" dur="500"/>
                                        <p:tgtEl>
                                          <p:spTgt spid="7">
                                            <p:txEl>
                                              <p:pRg st="0" end="0"/>
                                            </p:txEl>
                                          </p:spTgt>
                                        </p:tgtEl>
                                      </p:cBhvr>
                                    </p:animEffect>
                                  </p:childTnLst>
                                </p:cTn>
                              </p:par>
                            </p:childTnLst>
                          </p:cTn>
                        </p:par>
                        <p:par>
                          <p:cTn id="13" fill="hold">
                            <p:stCondLst>
                              <p:cond delay="500"/>
                            </p:stCondLst>
                            <p:childTnLst>
                              <p:par>
                                <p:cTn id="14" presetID="9" presetClass="entr" presetSubtype="0"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dissolv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nodeType="clickEffect">
                                  <p:stCondLst>
                                    <p:cond delay="0"/>
                                  </p:stCondLst>
                                  <p:childTnLst>
                                    <p:set>
                                      <p:cBhvr>
                                        <p:cTn id="20" dur="1" fill="hold">
                                          <p:stCondLst>
                                            <p:cond delay="0"/>
                                          </p:stCondLst>
                                        </p:cTn>
                                        <p:tgtEl>
                                          <p:spTgt spid="7">
                                            <p:txEl>
                                              <p:pRg st="3" end="3"/>
                                            </p:txEl>
                                          </p:spTgt>
                                        </p:tgtEl>
                                        <p:attrNameLst>
                                          <p:attrName>style.visibility</p:attrName>
                                        </p:attrNameLst>
                                      </p:cBhvr>
                                      <p:to>
                                        <p:strVal val="visible"/>
                                      </p:to>
                                    </p:set>
                                    <p:animEffect transition="in" filter="dissolve">
                                      <p:cBhvr>
                                        <p:cTn id="21" dur="500"/>
                                        <p:tgtEl>
                                          <p:spTgt spid="7">
                                            <p:txEl>
                                              <p:pRg st="3" end="3"/>
                                            </p:txEl>
                                          </p:spTgt>
                                        </p:tgtEl>
                                      </p:cBhvr>
                                    </p:animEffect>
                                  </p:childTnLst>
                                </p:cTn>
                              </p:par>
                            </p:childTnLst>
                          </p:cTn>
                        </p:par>
                        <p:par>
                          <p:cTn id="22" fill="hold">
                            <p:stCondLst>
                              <p:cond delay="500"/>
                            </p:stCondLst>
                            <p:childTnLst>
                              <p:par>
                                <p:cTn id="23" presetID="9" presetClass="entr" presetSubtype="0"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dissolve">
                                      <p:cBhvr>
                                        <p:cTn id="2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7"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4294967295"/>
          </p:nvPr>
        </p:nvPicPr>
        <p:blipFill>
          <a:blip r:embed="rId2"/>
          <a:stretch>
            <a:fillRect/>
          </a:stretch>
        </p:blipFill>
        <p:spPr>
          <a:xfrm>
            <a:off x="1572895" y="136525"/>
            <a:ext cx="7591425" cy="5190490"/>
          </a:xfrm>
          <a:prstGeom prst="rect">
            <a:avLst/>
          </a:prstGeom>
        </p:spPr>
      </p:pic>
      <p:pic>
        <p:nvPicPr>
          <p:cNvPr id="1073743942" name="Picture 518" descr="資料1_logo"/>
          <p:cNvPicPr>
            <a:picLocks noChangeAspect="1"/>
          </p:cNvPicPr>
          <p:nvPr/>
        </p:nvPicPr>
        <p:blipFill>
          <a:blip r:embed="rId3"/>
          <a:stretch>
            <a:fillRect/>
          </a:stretch>
        </p:blipFill>
        <p:spPr>
          <a:xfrm>
            <a:off x="113665" y="31115"/>
            <a:ext cx="2211070" cy="1417955"/>
          </a:xfrm>
          <a:prstGeom prst="rect">
            <a:avLst/>
          </a:prstGeom>
          <a:noFill/>
          <a:ln w="9525">
            <a:noFill/>
          </a:ln>
        </p:spPr>
      </p:pic>
      <p:sp>
        <p:nvSpPr>
          <p:cNvPr id="100" name="Text Box 99"/>
          <p:cNvSpPr txBox="1"/>
          <p:nvPr/>
        </p:nvSpPr>
        <p:spPr>
          <a:xfrm>
            <a:off x="2446020" y="5589270"/>
            <a:ext cx="5494020" cy="460375"/>
          </a:xfrm>
          <a:prstGeom prst="rect">
            <a:avLst/>
          </a:prstGeom>
          <a:noFill/>
          <a:ln w="9525">
            <a:noFill/>
          </a:ln>
        </p:spPr>
        <p:txBody>
          <a:bodyPr wrap="square">
            <a:spAutoFit/>
          </a:bodyPr>
          <a:lstStyle/>
          <a:p>
            <a:pPr algn="ctr"/>
            <a:r>
              <a:rPr lang="zh-CN" sz="2400" dirty="0">
                <a:ea typeface="標楷體" panose="03000509000000000000" pitchFamily="65" charset="-120"/>
              </a:rPr>
              <a:t>香港政府出版刊物《巴黎協定》與香港</a:t>
            </a:r>
            <a:endParaRPr lang="en-US" sz="2400" dirty="0"/>
          </a:p>
        </p:txBody>
      </p:sp>
      <p:sp>
        <p:nvSpPr>
          <p:cNvPr id="6" name="文字方塊 5">
            <a:extLst>
              <a:ext uri="{FF2B5EF4-FFF2-40B4-BE49-F238E27FC236}">
                <a16:creationId xmlns:a16="http://schemas.microsoft.com/office/drawing/2014/main" id="{32514C75-5E4A-49B5-964B-A753A9225413}"/>
              </a:ext>
            </a:extLst>
          </p:cNvPr>
          <p:cNvSpPr txBox="1"/>
          <p:nvPr/>
        </p:nvSpPr>
        <p:spPr>
          <a:xfrm>
            <a:off x="8686800" y="6453336"/>
            <a:ext cx="457200" cy="369332"/>
          </a:xfrm>
          <a:prstGeom prst="rect">
            <a:avLst/>
          </a:prstGeom>
          <a:noFill/>
        </p:spPr>
        <p:txBody>
          <a:bodyPr wrap="square" rtlCol="0">
            <a:spAutoFit/>
          </a:bodyPr>
          <a:lstStyle/>
          <a:p>
            <a:r>
              <a:rPr lang="en-US" altLang="zh-HK" dirty="0">
                <a:latin typeface="標楷體" panose="03000509000000000000" pitchFamily="65" charset="-120"/>
                <a:ea typeface="標楷體" panose="03000509000000000000" pitchFamily="65" charset="-120"/>
              </a:rPr>
              <a:t>18</a:t>
            </a:r>
            <a:endParaRPr lang="zh-HK" altLang="en-US" dirty="0">
              <a:latin typeface="標楷體" panose="03000509000000000000" pitchFamily="65" charset="-120"/>
              <a:ea typeface="標楷體" panose="03000509000000000000" pitchFamily="65" charset="-12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EB8E7A29-A50C-606F-5AB2-D3859E0D2EA3}"/>
              </a:ext>
            </a:extLst>
          </p:cNvPr>
          <p:cNvSpPr>
            <a:spLocks noGrp="1"/>
          </p:cNvSpPr>
          <p:nvPr>
            <p:ph idx="1"/>
          </p:nvPr>
        </p:nvSpPr>
        <p:spPr>
          <a:xfrm>
            <a:off x="457200" y="4797152"/>
            <a:ext cx="8229600" cy="1440160"/>
          </a:xfrm>
        </p:spPr>
        <p:txBody>
          <a:bodyPr/>
          <a:lstStyle/>
          <a:p>
            <a:pPr algn="ctr" eaLnBrk="1" hangingPunct="1">
              <a:spcBef>
                <a:spcPct val="0"/>
              </a:spcBef>
              <a:spcAft>
                <a:spcPts val="600"/>
              </a:spcAft>
              <a:buNone/>
            </a:pPr>
            <a:r>
              <a:rPr lang="zh-TW" altLang="en-US" sz="2400" dirty="0">
                <a:effectLst>
                  <a:innerShdw blurRad="63500" dist="50800" dir="13500000">
                    <a:srgbClr val="000000">
                      <a:alpha val="50000"/>
                    </a:srgbClr>
                  </a:innerShdw>
                </a:effectLst>
                <a:latin typeface="標楷體" panose="03000509000000000000" pitchFamily="65" charset="-120"/>
                <a:ea typeface="標楷體" panose="03000509000000000000" pitchFamily="65" charset="-120"/>
                <a:cs typeface="+mj-cs"/>
              </a:rPr>
              <a:t>一國兩制與</a:t>
            </a:r>
            <a:r>
              <a:rPr lang="en-US" altLang="zh-TW" sz="2400" dirty="0">
                <a:effectLst>
                  <a:innerShdw blurRad="63500" dist="50800" dir="13500000">
                    <a:srgbClr val="000000">
                      <a:alpha val="50000"/>
                    </a:srgbClr>
                  </a:innerShdw>
                </a:effectLst>
                <a:latin typeface="標楷體" panose="03000509000000000000" pitchFamily="65" charset="-120"/>
                <a:ea typeface="標楷體" panose="03000509000000000000" pitchFamily="65" charset="-120"/>
                <a:cs typeface="+mj-cs"/>
              </a:rPr>
              <a:t>《</a:t>
            </a:r>
            <a:r>
              <a:rPr lang="zh-TW" altLang="en-US" sz="2400" dirty="0">
                <a:effectLst>
                  <a:innerShdw blurRad="63500" dist="50800" dir="13500000">
                    <a:srgbClr val="000000">
                      <a:alpha val="50000"/>
                    </a:srgbClr>
                  </a:innerShdw>
                </a:effectLst>
                <a:latin typeface="標楷體" panose="03000509000000000000" pitchFamily="65" charset="-120"/>
                <a:ea typeface="標楷體" panose="03000509000000000000" pitchFamily="65" charset="-120"/>
                <a:cs typeface="+mj-cs"/>
              </a:rPr>
              <a:t>基本法</a:t>
            </a:r>
            <a:r>
              <a:rPr lang="en-US" altLang="zh-TW" sz="2400" dirty="0">
                <a:effectLst>
                  <a:innerShdw blurRad="63500" dist="50800" dir="13500000">
                    <a:srgbClr val="000000">
                      <a:alpha val="50000"/>
                    </a:srgbClr>
                  </a:innerShdw>
                </a:effectLst>
                <a:latin typeface="標楷體" panose="03000509000000000000" pitchFamily="65" charset="-120"/>
                <a:ea typeface="標楷體" panose="03000509000000000000" pitchFamily="65" charset="-120"/>
                <a:cs typeface="+mj-cs"/>
              </a:rPr>
              <a:t>》</a:t>
            </a:r>
          </a:p>
          <a:p>
            <a:pPr algn="ctr" eaLnBrk="1" hangingPunct="1">
              <a:spcBef>
                <a:spcPct val="0"/>
              </a:spcBef>
              <a:spcAft>
                <a:spcPts val="600"/>
              </a:spcAft>
              <a:buNone/>
            </a:pPr>
            <a:r>
              <a:rPr lang="zh-TW" altLang="en-US" sz="2400" dirty="0">
                <a:solidFill>
                  <a:schemeClr val="tx1"/>
                </a:solidFill>
                <a:ea typeface="標楷體" panose="03000509000000000000" pitchFamily="65" charset="-120"/>
                <a:cs typeface="+mj-cs"/>
              </a:rPr>
              <a:t>初中 </a:t>
            </a:r>
            <a:r>
              <a:rPr lang="en-US" altLang="en-US" sz="2400" dirty="0" err="1">
                <a:latin typeface="標楷體" panose="03000509000000000000" pitchFamily="65" charset="-120"/>
                <a:ea typeface="標楷體" panose="03000509000000000000" pitchFamily="65" charset="-120"/>
                <a:cs typeface="+mj-cs"/>
                <a:sym typeface="+mn-ea"/>
              </a:rPr>
              <a:t>單元</a:t>
            </a:r>
            <a:r>
              <a:rPr lang="zh-TW" altLang="en-US" sz="2400" dirty="0">
                <a:latin typeface="標楷體" panose="03000509000000000000" pitchFamily="65" charset="-120"/>
                <a:ea typeface="標楷體" panose="03000509000000000000" pitchFamily="65" charset="-120"/>
                <a:cs typeface="+mj-cs"/>
                <a:sym typeface="+mn-ea"/>
              </a:rPr>
              <a:t>七 </a:t>
            </a:r>
            <a:endParaRPr lang="en-US" altLang="zh-TW" sz="2400" dirty="0">
              <a:latin typeface="標楷體" panose="03000509000000000000" pitchFamily="65" charset="-120"/>
              <a:ea typeface="標楷體" panose="03000509000000000000" pitchFamily="65" charset="-120"/>
              <a:cs typeface="+mj-cs"/>
              <a:sym typeface="+mn-ea"/>
            </a:endParaRPr>
          </a:p>
          <a:p>
            <a:pPr algn="ctr" eaLnBrk="1" hangingPunct="1">
              <a:spcBef>
                <a:spcPct val="0"/>
              </a:spcBef>
              <a:spcAft>
                <a:spcPts val="600"/>
              </a:spcAft>
              <a:buNone/>
            </a:pPr>
            <a:r>
              <a:rPr lang="zh-TW" altLang="en-US" sz="2400" dirty="0">
                <a:latin typeface="標楷體" panose="03000509000000000000" pitchFamily="65" charset="-120"/>
                <a:ea typeface="標楷體" panose="03000509000000000000" pitchFamily="65" charset="-120"/>
                <a:cs typeface="+mj-cs"/>
                <a:sym typeface="+mn-ea"/>
              </a:rPr>
              <a:t>對外事務</a:t>
            </a:r>
          </a:p>
          <a:p>
            <a:endParaRPr lang="zh-TW" altLang="en-US" dirty="0"/>
          </a:p>
        </p:txBody>
      </p:sp>
      <p:pic>
        <p:nvPicPr>
          <p:cNvPr id="4" name="圖片 3" descr="一張含有 彩色, 室外, 旗 的圖片&#10;&#10;自動產生的描述">
            <a:extLst>
              <a:ext uri="{FF2B5EF4-FFF2-40B4-BE49-F238E27FC236}">
                <a16:creationId xmlns:a16="http://schemas.microsoft.com/office/drawing/2014/main" id="{D89FF339-5A6C-CA83-CD5A-C9278B2B3067}"/>
              </a:ext>
            </a:extLst>
          </p:cNvPr>
          <p:cNvPicPr>
            <a:picLocks noChangeAspect="1"/>
          </p:cNvPicPr>
          <p:nvPr/>
        </p:nvPicPr>
        <p:blipFill rotWithShape="1">
          <a:blip r:embed="rId2">
            <a:extLst>
              <a:ext uri="{28A0092B-C50C-407E-A947-70E740481C1C}">
                <a14:useLocalDpi xmlns:a14="http://schemas.microsoft.com/office/drawing/2010/main" val="0"/>
              </a:ext>
            </a:extLst>
          </a:blip>
          <a:srcRect t="12177" b="13139"/>
          <a:stretch/>
        </p:blipFill>
        <p:spPr>
          <a:xfrm>
            <a:off x="0" y="0"/>
            <a:ext cx="9143980" cy="4558420"/>
          </a:xfrm>
          <a:custGeom>
            <a:avLst/>
            <a:gdLst/>
            <a:ahLst/>
            <a:cxnLst/>
            <a:rect l="l" t="t" r="r" b="b"/>
            <a:pathLst>
              <a:path w="12188952" h="4558430">
                <a:moveTo>
                  <a:pt x="6789701" y="4490221"/>
                </a:moveTo>
                <a:lnTo>
                  <a:pt x="6788702" y="4490299"/>
                </a:lnTo>
                <a:lnTo>
                  <a:pt x="6788476" y="4490833"/>
                </a:lnTo>
                <a:close/>
                <a:moveTo>
                  <a:pt x="0" y="0"/>
                </a:moveTo>
                <a:lnTo>
                  <a:pt x="12188952" y="0"/>
                </a:lnTo>
                <a:lnTo>
                  <a:pt x="12188952" y="3596895"/>
                </a:lnTo>
                <a:lnTo>
                  <a:pt x="12061096" y="3635026"/>
                </a:lnTo>
                <a:cubicBezTo>
                  <a:pt x="11933500" y="3671240"/>
                  <a:pt x="11805390" y="3705769"/>
                  <a:pt x="11676800" y="3738601"/>
                </a:cubicBezTo>
                <a:cubicBezTo>
                  <a:pt x="11262789" y="3846108"/>
                  <a:pt x="10845343" y="3939710"/>
                  <a:pt x="10425355" y="4022140"/>
                </a:cubicBezTo>
                <a:cubicBezTo>
                  <a:pt x="10092810" y="4087351"/>
                  <a:pt x="9759033" y="4145748"/>
                  <a:pt x="9424022" y="4197302"/>
                </a:cubicBezTo>
                <a:cubicBezTo>
                  <a:pt x="9102997" y="4246959"/>
                  <a:pt x="8781133" y="4291526"/>
                  <a:pt x="8458419" y="4331003"/>
                </a:cubicBezTo>
                <a:cubicBezTo>
                  <a:pt x="8211360" y="4361169"/>
                  <a:pt x="7963792" y="4386742"/>
                  <a:pt x="7715970" y="4410950"/>
                </a:cubicBezTo>
                <a:lnTo>
                  <a:pt x="6951716" y="4476730"/>
                </a:lnTo>
                <a:lnTo>
                  <a:pt x="6936303" y="4478801"/>
                </a:lnTo>
                <a:lnTo>
                  <a:pt x="6790448" y="4490162"/>
                </a:lnTo>
                <a:lnTo>
                  <a:pt x="6799941" y="4491982"/>
                </a:lnTo>
                <a:cubicBezTo>
                  <a:pt x="6811623" y="4492448"/>
                  <a:pt x="6823734" y="4490275"/>
                  <a:pt x="6835432" y="4490275"/>
                </a:cubicBezTo>
                <a:cubicBezTo>
                  <a:pt x="6851580" y="4490275"/>
                  <a:pt x="6867729" y="4487668"/>
                  <a:pt x="6884003" y="4487297"/>
                </a:cubicBezTo>
                <a:cubicBezTo>
                  <a:pt x="7115805" y="4481835"/>
                  <a:pt x="7347351" y="4469668"/>
                  <a:pt x="7578771" y="4454770"/>
                </a:cubicBezTo>
                <a:cubicBezTo>
                  <a:pt x="7927552" y="4432302"/>
                  <a:pt x="8276080" y="4404123"/>
                  <a:pt x="8623845" y="4367873"/>
                </a:cubicBezTo>
                <a:cubicBezTo>
                  <a:pt x="8909939" y="4338575"/>
                  <a:pt x="9195310" y="4303940"/>
                  <a:pt x="9479970" y="4263967"/>
                </a:cubicBezTo>
                <a:cubicBezTo>
                  <a:pt x="9864901" y="4209593"/>
                  <a:pt x="10248014" y="4144879"/>
                  <a:pt x="10629308" y="4069810"/>
                </a:cubicBezTo>
                <a:cubicBezTo>
                  <a:pt x="11090114" y="3978690"/>
                  <a:pt x="11546975" y="3871184"/>
                  <a:pt x="11998498" y="3743816"/>
                </a:cubicBezTo>
                <a:lnTo>
                  <a:pt x="12188952" y="3687715"/>
                </a:lnTo>
                <a:lnTo>
                  <a:pt x="12188952" y="3742439"/>
                </a:lnTo>
                <a:lnTo>
                  <a:pt x="11829257" y="3846853"/>
                </a:lnTo>
                <a:cubicBezTo>
                  <a:pt x="11534769" y="3926550"/>
                  <a:pt x="11238120" y="3997436"/>
                  <a:pt x="10939183" y="4061368"/>
                </a:cubicBezTo>
                <a:cubicBezTo>
                  <a:pt x="10622824" y="4129150"/>
                  <a:pt x="10304941" y="4189147"/>
                  <a:pt x="9985530" y="4241373"/>
                </a:cubicBezTo>
                <a:cubicBezTo>
                  <a:pt x="9720036" y="4284822"/>
                  <a:pt x="9453814" y="4323467"/>
                  <a:pt x="9186882" y="4357320"/>
                </a:cubicBezTo>
                <a:cubicBezTo>
                  <a:pt x="8984197" y="4382894"/>
                  <a:pt x="8781514" y="4406977"/>
                  <a:pt x="8578198" y="4426839"/>
                </a:cubicBezTo>
                <a:cubicBezTo>
                  <a:pt x="8340547" y="4449559"/>
                  <a:pt x="8102644" y="4471034"/>
                  <a:pt x="7864358" y="4488290"/>
                </a:cubicBezTo>
                <a:cubicBezTo>
                  <a:pt x="7554994" y="4510634"/>
                  <a:pt x="7245502" y="4528512"/>
                  <a:pt x="6935502" y="4539684"/>
                </a:cubicBezTo>
                <a:cubicBezTo>
                  <a:pt x="6782917" y="4545147"/>
                  <a:pt x="6630334" y="4548995"/>
                  <a:pt x="6477750" y="4553587"/>
                </a:cubicBezTo>
                <a:cubicBezTo>
                  <a:pt x="6439195" y="4551503"/>
                  <a:pt x="6400529" y="4553128"/>
                  <a:pt x="6362294" y="4558430"/>
                </a:cubicBezTo>
                <a:lnTo>
                  <a:pt x="6057129" y="4558430"/>
                </a:lnTo>
                <a:lnTo>
                  <a:pt x="5977784" y="4553836"/>
                </a:lnTo>
                <a:cubicBezTo>
                  <a:pt x="5740261" y="4541423"/>
                  <a:pt x="5502739" y="4527644"/>
                  <a:pt x="5265087" y="4517587"/>
                </a:cubicBezTo>
                <a:cubicBezTo>
                  <a:pt x="4958267" y="4505171"/>
                  <a:pt x="4651826" y="4484691"/>
                  <a:pt x="4346277" y="4455517"/>
                </a:cubicBezTo>
                <a:cubicBezTo>
                  <a:pt x="4021654" y="4424605"/>
                  <a:pt x="3697795" y="4389970"/>
                  <a:pt x="3373045" y="4356948"/>
                </a:cubicBezTo>
                <a:cubicBezTo>
                  <a:pt x="3035412" y="4322686"/>
                  <a:pt x="2698456" y="4283047"/>
                  <a:pt x="2362173" y="4238021"/>
                </a:cubicBezTo>
                <a:cubicBezTo>
                  <a:pt x="1984692" y="4187868"/>
                  <a:pt x="1608364" y="4130142"/>
                  <a:pt x="1233177" y="4064845"/>
                </a:cubicBezTo>
                <a:cubicBezTo>
                  <a:pt x="842181" y="3996132"/>
                  <a:pt x="453758" y="3917644"/>
                  <a:pt x="68500" y="3825138"/>
                </a:cubicBezTo>
                <a:lnTo>
                  <a:pt x="0" y="3807783"/>
                </a:lnTo>
                <a:lnTo>
                  <a:pt x="0" y="3751294"/>
                </a:lnTo>
                <a:lnTo>
                  <a:pt x="72441" y="3770071"/>
                </a:lnTo>
                <a:cubicBezTo>
                  <a:pt x="247961" y="3812249"/>
                  <a:pt x="424164" y="3851509"/>
                  <a:pt x="600716" y="3888441"/>
                </a:cubicBezTo>
                <a:cubicBezTo>
                  <a:pt x="988279" y="3969255"/>
                  <a:pt x="1378133" y="4038153"/>
                  <a:pt x="1769512" y="4098609"/>
                </a:cubicBezTo>
                <a:cubicBezTo>
                  <a:pt x="2052426" y="4142185"/>
                  <a:pt x="2335725" y="4182282"/>
                  <a:pt x="2613554" y="4215551"/>
                </a:cubicBezTo>
                <a:cubicBezTo>
                  <a:pt x="2605544" y="4218158"/>
                  <a:pt x="2594611" y="4208102"/>
                  <a:pt x="2581134" y="4205620"/>
                </a:cubicBezTo>
                <a:cubicBezTo>
                  <a:pt x="2087178" y="4113668"/>
                  <a:pt x="1597684" y="4002775"/>
                  <a:pt x="1112635" y="3872923"/>
                </a:cubicBezTo>
                <a:cubicBezTo>
                  <a:pt x="880453" y="3810852"/>
                  <a:pt x="649713" y="3744374"/>
                  <a:pt x="420412" y="3673490"/>
                </a:cubicBezTo>
                <a:lnTo>
                  <a:pt x="0" y="3534573"/>
                </a:lnTo>
                <a:close/>
              </a:path>
            </a:pathLst>
          </a:custGeom>
        </p:spPr>
      </p:pic>
    </p:spTree>
    <p:extLst>
      <p:ext uri="{BB962C8B-B14F-4D97-AF65-F5344CB8AC3E}">
        <p14:creationId xmlns:p14="http://schemas.microsoft.com/office/powerpoint/2010/main" val="39378467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ext Box 99"/>
          <p:cNvSpPr txBox="1"/>
          <p:nvPr/>
        </p:nvSpPr>
        <p:spPr>
          <a:xfrm>
            <a:off x="2446020" y="5372735"/>
            <a:ext cx="5494020" cy="829945"/>
          </a:xfrm>
          <a:prstGeom prst="rect">
            <a:avLst/>
          </a:prstGeom>
          <a:noFill/>
          <a:ln w="9525">
            <a:noFill/>
          </a:ln>
        </p:spPr>
        <p:txBody>
          <a:bodyPr wrap="square">
            <a:spAutoFit/>
          </a:bodyPr>
          <a:lstStyle/>
          <a:p>
            <a:pPr algn="ctr"/>
            <a:r>
              <a:rPr lang="zh-CN" sz="2400">
                <a:ea typeface="標楷體" panose="03000509000000000000" pitchFamily="65" charset="-120"/>
              </a:rPr>
              <a:t>環境局局長黃錦星出席巴黎會議</a:t>
            </a:r>
          </a:p>
          <a:p>
            <a:pPr algn="ctr"/>
            <a:r>
              <a:rPr lang="zh-CN" sz="2400">
                <a:ea typeface="標楷體" panose="03000509000000000000" pitchFamily="65" charset="-120"/>
              </a:rPr>
              <a:t>“中國角”舉辦的主題邊會時致辭</a:t>
            </a:r>
          </a:p>
        </p:txBody>
      </p:sp>
      <p:pic>
        <p:nvPicPr>
          <p:cNvPr id="2" name="Picture 1"/>
          <p:cNvPicPr>
            <a:picLocks noChangeAspect="1"/>
          </p:cNvPicPr>
          <p:nvPr/>
        </p:nvPicPr>
        <p:blipFill>
          <a:blip r:embed="rId2"/>
          <a:stretch>
            <a:fillRect/>
          </a:stretch>
        </p:blipFill>
        <p:spPr>
          <a:xfrm>
            <a:off x="1041400" y="31115"/>
            <a:ext cx="8089265" cy="5186680"/>
          </a:xfrm>
          <a:prstGeom prst="rect">
            <a:avLst/>
          </a:prstGeom>
        </p:spPr>
      </p:pic>
      <p:pic>
        <p:nvPicPr>
          <p:cNvPr id="1073743942" name="Picture 518" descr="資料1_logo"/>
          <p:cNvPicPr>
            <a:picLocks noChangeAspect="1"/>
          </p:cNvPicPr>
          <p:nvPr/>
        </p:nvPicPr>
        <p:blipFill>
          <a:blip r:embed="rId3"/>
          <a:stretch>
            <a:fillRect/>
          </a:stretch>
        </p:blipFill>
        <p:spPr>
          <a:xfrm>
            <a:off x="113665" y="31115"/>
            <a:ext cx="2211070" cy="1417955"/>
          </a:xfrm>
          <a:prstGeom prst="rect">
            <a:avLst/>
          </a:prstGeom>
          <a:noFill/>
          <a:ln w="9525">
            <a:noFill/>
          </a:ln>
        </p:spPr>
      </p:pic>
      <p:sp>
        <p:nvSpPr>
          <p:cNvPr id="5" name="文字方塊 4">
            <a:extLst>
              <a:ext uri="{FF2B5EF4-FFF2-40B4-BE49-F238E27FC236}">
                <a16:creationId xmlns:a16="http://schemas.microsoft.com/office/drawing/2014/main" id="{3FCA1266-FCF3-4F16-8650-BA7F53D2794F}"/>
              </a:ext>
            </a:extLst>
          </p:cNvPr>
          <p:cNvSpPr txBox="1"/>
          <p:nvPr/>
        </p:nvSpPr>
        <p:spPr>
          <a:xfrm>
            <a:off x="8686800" y="6453336"/>
            <a:ext cx="457200" cy="369332"/>
          </a:xfrm>
          <a:prstGeom prst="rect">
            <a:avLst/>
          </a:prstGeom>
          <a:noFill/>
        </p:spPr>
        <p:txBody>
          <a:bodyPr wrap="square" rtlCol="0">
            <a:spAutoFit/>
          </a:bodyPr>
          <a:lstStyle/>
          <a:p>
            <a:r>
              <a:rPr lang="en-US" altLang="zh-HK" dirty="0">
                <a:latin typeface="標楷體" panose="03000509000000000000" pitchFamily="65" charset="-120"/>
                <a:ea typeface="標楷體" panose="03000509000000000000" pitchFamily="65" charset="-120"/>
              </a:rPr>
              <a:t>19</a:t>
            </a:r>
            <a:endParaRPr lang="zh-HK" altLang="en-US" dirty="0">
              <a:latin typeface="標楷體" panose="03000509000000000000" pitchFamily="65" charset="-120"/>
              <a:ea typeface="標楷體" panose="03000509000000000000" pitchFamily="65" charset="-12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3743589" name="Picture 1073743588" descr="做一做_logo"/>
          <p:cNvPicPr>
            <a:picLocks noChangeAspect="1"/>
          </p:cNvPicPr>
          <p:nvPr/>
        </p:nvPicPr>
        <p:blipFill>
          <a:blip r:embed="rId2"/>
          <a:stretch>
            <a:fillRect/>
          </a:stretch>
        </p:blipFill>
        <p:spPr>
          <a:xfrm>
            <a:off x="486410" y="159385"/>
            <a:ext cx="2305050" cy="1014730"/>
          </a:xfrm>
          <a:prstGeom prst="rect">
            <a:avLst/>
          </a:prstGeom>
          <a:noFill/>
          <a:ln w="9525">
            <a:noFill/>
          </a:ln>
        </p:spPr>
      </p:pic>
      <p:sp>
        <p:nvSpPr>
          <p:cNvPr id="5" name="Text Box 4"/>
          <p:cNvSpPr txBox="1"/>
          <p:nvPr/>
        </p:nvSpPr>
        <p:spPr>
          <a:xfrm>
            <a:off x="486410" y="1174115"/>
            <a:ext cx="8188325" cy="460375"/>
          </a:xfrm>
          <a:prstGeom prst="rect">
            <a:avLst/>
          </a:prstGeom>
          <a:noFill/>
        </p:spPr>
        <p:txBody>
          <a:bodyPr wrap="square" rtlCol="0">
            <a:spAutoFit/>
          </a:bodyPr>
          <a:lstStyle/>
          <a:p>
            <a:r>
              <a:rPr sz="2400" dirty="0" err="1">
                <a:latin typeface="標楷體" panose="03000509000000000000" pitchFamily="65" charset="-120"/>
                <a:ea typeface="標楷體" panose="03000509000000000000" pitchFamily="65" charset="-120"/>
              </a:rPr>
              <a:t>參考資料一</a:t>
            </a:r>
            <a:r>
              <a:rPr lang="zh-TW" altLang="en-US" sz="2400" dirty="0">
                <a:latin typeface="標楷體" panose="03000509000000000000" pitchFamily="65" charset="-120"/>
                <a:ea typeface="標楷體" panose="03000509000000000000" pitchFamily="65" charset="-120"/>
              </a:rPr>
              <a:t>的</a:t>
            </a:r>
            <a:r>
              <a:rPr sz="2400" dirty="0" err="1">
                <a:latin typeface="標楷體" panose="03000509000000000000" pitchFamily="65" charset="-120"/>
                <a:ea typeface="標楷體" panose="03000509000000000000" pitchFamily="65" charset="-120"/>
              </a:rPr>
              <a:t>兩幀圖片</a:t>
            </a:r>
            <a:r>
              <a:rPr lang="zh-TW" sz="2400" dirty="0">
                <a:latin typeface="標楷體" panose="03000509000000000000" pitchFamily="65" charset="-120"/>
                <a:ea typeface="標楷體" panose="03000509000000000000" pitchFamily="65" charset="-120"/>
              </a:rPr>
              <a:t>及</a:t>
            </a:r>
            <a:r>
              <a:rPr sz="2400" dirty="0" err="1">
                <a:latin typeface="標楷體" panose="03000509000000000000" pitchFamily="65" charset="-120"/>
                <a:ea typeface="標楷體" panose="03000509000000000000" pitchFamily="65" charset="-120"/>
              </a:rPr>
              <a:t>其說明，然後回答下面題目</a:t>
            </a:r>
            <a:r>
              <a:rPr lang="zh-TW" sz="2400" dirty="0">
                <a:latin typeface="標楷體" panose="03000509000000000000" pitchFamily="65" charset="-120"/>
                <a:ea typeface="標楷體" panose="03000509000000000000" pitchFamily="65" charset="-120"/>
              </a:rPr>
              <a:t>。</a:t>
            </a:r>
          </a:p>
        </p:txBody>
      </p:sp>
      <p:sp>
        <p:nvSpPr>
          <p:cNvPr id="7" name="Text Box 6"/>
          <p:cNvSpPr txBox="1"/>
          <p:nvPr/>
        </p:nvSpPr>
        <p:spPr>
          <a:xfrm>
            <a:off x="396875" y="1773555"/>
            <a:ext cx="8368665" cy="4278094"/>
          </a:xfrm>
          <a:prstGeom prst="rect">
            <a:avLst/>
          </a:prstGeom>
          <a:noFill/>
        </p:spPr>
        <p:txBody>
          <a:bodyPr wrap="square" rtlCol="0">
            <a:spAutoFit/>
          </a:bodyPr>
          <a:lstStyle/>
          <a:p>
            <a:pPr marL="457200" indent="-457200">
              <a:buFont typeface="+mj-lt"/>
              <a:buAutoNum type="arabicPeriod"/>
            </a:pPr>
            <a:r>
              <a:rPr lang="en-US" sz="2800" dirty="0">
                <a:latin typeface="Times New Roman" panose="02020603050405020304" pitchFamily="18" charset="0"/>
                <a:ea typeface="標楷體" panose="03000509000000000000" pitchFamily="65" charset="-120"/>
                <a:cs typeface="Times New Roman" panose="02020603050405020304" pitchFamily="18" charset="0"/>
                <a:sym typeface="+mn-ea"/>
              </a:rPr>
              <a:t>2015</a:t>
            </a:r>
            <a:r>
              <a:rPr lang="en-US" sz="2800" dirty="0">
                <a:latin typeface="標楷體" panose="03000509000000000000" pitchFamily="65" charset="-120"/>
                <a:ea typeface="標楷體" panose="03000509000000000000" pitchFamily="65" charset="-120"/>
                <a:cs typeface="標楷體" panose="03000509000000000000" pitchFamily="65" charset="-120"/>
                <a:sym typeface="+mn-ea"/>
              </a:rPr>
              <a:t>年巴黎會議由聯合國主辦，黃錦星局長是以什麼身份出席？</a:t>
            </a:r>
            <a:endParaRPr lang="en-US" sz="2800" dirty="0">
              <a:latin typeface="Times New Roman" panose="02020603050405020304" pitchFamily="18" charset="0"/>
              <a:sym typeface="+mn-ea"/>
            </a:endParaRPr>
          </a:p>
          <a:p>
            <a:pPr marL="457200" indent="-457200">
              <a:buFont typeface="+mj-lt"/>
              <a:buAutoNum type="arabicPeriod"/>
            </a:pPr>
            <a:endParaRPr lang="en-US" sz="2800" dirty="0">
              <a:latin typeface="Times New Roman" panose="02020603050405020304" pitchFamily="18" charset="0"/>
            </a:endParaRPr>
          </a:p>
          <a:p>
            <a:pPr marL="457200" indent="-457200">
              <a:buFont typeface="+mj-lt"/>
              <a:buAutoNum type="arabicPeriod"/>
            </a:pPr>
            <a:endParaRPr lang="en-US" sz="2800" dirty="0">
              <a:latin typeface="Times New Roman" panose="02020603050405020304" pitchFamily="18" charset="0"/>
            </a:endParaRPr>
          </a:p>
          <a:p>
            <a:pPr marL="457200" indent="-457200">
              <a:buFont typeface="+mj-lt"/>
              <a:buAutoNum type="arabicPeriod"/>
            </a:pPr>
            <a:endParaRPr lang="en-US" sz="2800" dirty="0">
              <a:latin typeface="標楷體" panose="03000509000000000000" pitchFamily="65" charset="-120"/>
              <a:ea typeface="標楷體" panose="03000509000000000000" pitchFamily="65" charset="-120"/>
            </a:endParaRPr>
          </a:p>
          <a:p>
            <a:pPr marL="457200" indent="-457200">
              <a:buFont typeface="+mj-lt"/>
              <a:buAutoNum type="arabicPeriod"/>
            </a:pPr>
            <a:r>
              <a:rPr lang="en-US" sz="2800" dirty="0" err="1">
                <a:latin typeface="標楷體" panose="03000509000000000000" pitchFamily="65" charset="-120"/>
                <a:ea typeface="標楷體" panose="03000509000000000000" pitchFamily="65" charset="-120"/>
              </a:rPr>
              <a:t>國家簽署了巴黎協定，該決定適用於香港，應該有經過什麼程序</a:t>
            </a:r>
            <a:r>
              <a:rPr lang="en-US" sz="2800" dirty="0">
                <a:latin typeface="標楷體" panose="03000509000000000000" pitchFamily="65" charset="-120"/>
                <a:ea typeface="標楷體" panose="03000509000000000000" pitchFamily="65" charset="-120"/>
              </a:rPr>
              <a:t>？</a:t>
            </a:r>
            <a:endParaRPr lang="en-US" sz="2800" dirty="0">
              <a:latin typeface="Times New Roman" panose="02020603050405020304" pitchFamily="18" charset="0"/>
            </a:endParaRPr>
          </a:p>
          <a:p>
            <a:pPr marL="457200" indent="-457200">
              <a:buFont typeface="+mj-lt"/>
              <a:buAutoNum type="arabicPeriod"/>
            </a:pPr>
            <a:endParaRPr lang="en-US" sz="2800" dirty="0">
              <a:latin typeface="Times New Roman" panose="02020603050405020304" pitchFamily="18" charset="0"/>
            </a:endParaRPr>
          </a:p>
          <a:p>
            <a:pPr marL="457200" indent="-457200">
              <a:buFont typeface="+mj-lt"/>
              <a:buAutoNum type="arabicPeriod"/>
            </a:pPr>
            <a:endParaRPr lang="en-US" sz="2800" dirty="0">
              <a:latin typeface="Times New Roman" panose="02020603050405020304" pitchFamily="18" charset="0"/>
            </a:endParaRPr>
          </a:p>
          <a:p>
            <a:endParaRPr lang="en-US" sz="2000" u="sng" dirty="0">
              <a:solidFill>
                <a:srgbClr val="FF0000"/>
              </a:solidFill>
              <a:latin typeface="新細明體" panose="02020500000000000000" pitchFamily="18" charset="-120"/>
              <a:cs typeface="新細明體" panose="02020500000000000000" pitchFamily="18" charset="-120"/>
            </a:endParaRPr>
          </a:p>
        </p:txBody>
      </p:sp>
      <p:cxnSp>
        <p:nvCxnSpPr>
          <p:cNvPr id="2" name="Straight Connector 1"/>
          <p:cNvCxnSpPr/>
          <p:nvPr/>
        </p:nvCxnSpPr>
        <p:spPr>
          <a:xfrm>
            <a:off x="897890" y="5661248"/>
            <a:ext cx="7776845" cy="0"/>
          </a:xfrm>
          <a:prstGeom prst="line">
            <a:avLst/>
          </a:prstGeom>
          <a:ln>
            <a:solidFill>
              <a:srgbClr val="FF0000"/>
            </a:solidFill>
          </a:ln>
        </p:spPr>
        <p:style>
          <a:lnRef idx="1">
            <a:schemeClr val="dk1"/>
          </a:lnRef>
          <a:fillRef idx="0">
            <a:schemeClr val="dk1"/>
          </a:fillRef>
          <a:effectRef idx="0">
            <a:schemeClr val="dk1"/>
          </a:effectRef>
          <a:fontRef idx="minor">
            <a:schemeClr val="tx1"/>
          </a:fontRef>
        </p:style>
      </p:cxnSp>
      <p:cxnSp>
        <p:nvCxnSpPr>
          <p:cNvPr id="4" name="Straight Connector 3"/>
          <p:cNvCxnSpPr/>
          <p:nvPr/>
        </p:nvCxnSpPr>
        <p:spPr>
          <a:xfrm>
            <a:off x="988695" y="3501008"/>
            <a:ext cx="7776845" cy="0"/>
          </a:xfrm>
          <a:prstGeom prst="line">
            <a:avLst/>
          </a:prstGeom>
          <a:ln>
            <a:solidFill>
              <a:srgbClr val="FF0000"/>
            </a:solidFill>
          </a:ln>
        </p:spPr>
        <p:style>
          <a:lnRef idx="1">
            <a:schemeClr val="dk1"/>
          </a:lnRef>
          <a:fillRef idx="0">
            <a:schemeClr val="dk1"/>
          </a:fillRef>
          <a:effectRef idx="0">
            <a:schemeClr val="dk1"/>
          </a:effectRef>
          <a:fontRef idx="minor">
            <a:schemeClr val="tx1"/>
          </a:fontRef>
        </p:style>
      </p:cxnSp>
      <p:sp>
        <p:nvSpPr>
          <p:cNvPr id="8" name="文字方塊 7">
            <a:extLst>
              <a:ext uri="{FF2B5EF4-FFF2-40B4-BE49-F238E27FC236}">
                <a16:creationId xmlns:a16="http://schemas.microsoft.com/office/drawing/2014/main" id="{8A3C4B56-3AA8-41F8-B5F6-CFF5EAE139C9}"/>
              </a:ext>
            </a:extLst>
          </p:cNvPr>
          <p:cNvSpPr txBox="1"/>
          <p:nvPr/>
        </p:nvSpPr>
        <p:spPr>
          <a:xfrm>
            <a:off x="8686800" y="6453336"/>
            <a:ext cx="457200" cy="369332"/>
          </a:xfrm>
          <a:prstGeom prst="rect">
            <a:avLst/>
          </a:prstGeom>
          <a:noFill/>
        </p:spPr>
        <p:txBody>
          <a:bodyPr wrap="square" rtlCol="0">
            <a:spAutoFit/>
          </a:bodyPr>
          <a:lstStyle/>
          <a:p>
            <a:r>
              <a:rPr lang="en-US" altLang="zh-HK" dirty="0">
                <a:latin typeface="標楷體" panose="03000509000000000000" pitchFamily="65" charset="-120"/>
                <a:ea typeface="標楷體" panose="03000509000000000000" pitchFamily="65" charset="-120"/>
              </a:rPr>
              <a:t>20</a:t>
            </a:r>
            <a:endParaRPr lang="zh-HK" altLang="en-US" dirty="0">
              <a:latin typeface="標楷體" panose="03000509000000000000" pitchFamily="65" charset="-120"/>
              <a:ea typeface="標楷體" panose="03000509000000000000" pitchFamily="65"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500"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dissolve">
                                      <p:cBhvr>
                                        <p:cTn id="12" dur="500"/>
                                        <p:tgtEl>
                                          <p:spTgt spid="7">
                                            <p:txEl>
                                              <p:pRg st="0" end="0"/>
                                            </p:txEl>
                                          </p:spTgt>
                                        </p:tgtEl>
                                      </p:cBhvr>
                                    </p:animEffect>
                                  </p:childTnLst>
                                </p:cTn>
                              </p:par>
                            </p:childTnLst>
                          </p:cTn>
                        </p:par>
                        <p:par>
                          <p:cTn id="13" fill="hold">
                            <p:stCondLst>
                              <p:cond delay="500"/>
                            </p:stCondLst>
                            <p:childTnLst>
                              <p:par>
                                <p:cTn id="14" presetID="9" presetClass="entr" presetSubtype="0"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dissolv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nodeType="clickEffect">
                                  <p:stCondLst>
                                    <p:cond delay="0"/>
                                  </p:stCondLst>
                                  <p:childTnLst>
                                    <p:set>
                                      <p:cBhvr>
                                        <p:cTn id="20" dur="1" fill="hold">
                                          <p:stCondLst>
                                            <p:cond delay="0"/>
                                          </p:stCondLst>
                                        </p:cTn>
                                        <p:tgtEl>
                                          <p:spTgt spid="7">
                                            <p:txEl>
                                              <p:pRg st="4" end="4"/>
                                            </p:txEl>
                                          </p:spTgt>
                                        </p:tgtEl>
                                        <p:attrNameLst>
                                          <p:attrName>style.visibility</p:attrName>
                                        </p:attrNameLst>
                                      </p:cBhvr>
                                      <p:to>
                                        <p:strVal val="visible"/>
                                      </p:to>
                                    </p:set>
                                    <p:animEffect transition="in" filter="dissolve">
                                      <p:cBhvr>
                                        <p:cTn id="21" dur="500"/>
                                        <p:tgtEl>
                                          <p:spTgt spid="7">
                                            <p:txEl>
                                              <p:pRg st="4" end="4"/>
                                            </p:txEl>
                                          </p:spTgt>
                                        </p:tgtEl>
                                      </p:cBhvr>
                                    </p:animEffect>
                                  </p:childTnLst>
                                </p:cTn>
                              </p:par>
                            </p:childTnLst>
                          </p:cTn>
                        </p:par>
                        <p:par>
                          <p:cTn id="22" fill="hold">
                            <p:stCondLst>
                              <p:cond delay="500"/>
                            </p:stCondLst>
                            <p:childTnLst>
                              <p:par>
                                <p:cTn id="23" presetID="9" presetClass="entr" presetSubtype="0"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dissolve">
                                      <p:cBhvr>
                                        <p:cTn id="2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7" grpId="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457835" y="1600200"/>
            <a:ext cx="8228965" cy="4526280"/>
          </a:xfrm>
        </p:spPr>
        <p:txBody>
          <a:bodyPr vert="horz"/>
          <a:lstStyle/>
          <a:p>
            <a:pPr marL="0" indent="0">
              <a:buNone/>
            </a:pPr>
            <a:r>
              <a:rPr lang="en-US" altLang="zh-TW" sz="2000" dirty="0" err="1">
                <a:latin typeface="標楷體" panose="03000509000000000000" pitchFamily="65" charset="-120"/>
                <a:ea typeface="標楷體" panose="03000509000000000000" pitchFamily="65" charset="-120"/>
              </a:rPr>
              <a:t>若你認為下列《基本法》條文符合</a:t>
            </a:r>
            <a:r>
              <a:rPr lang="zh-TW" altLang="en-US" sz="2000" dirty="0">
                <a:latin typeface="標楷體" panose="03000509000000000000" pitchFamily="65" charset="-120"/>
                <a:ea typeface="標楷體" panose="03000509000000000000" pitchFamily="65" charset="-120"/>
              </a:rPr>
              <a:t>相關</a:t>
            </a:r>
            <a:r>
              <a:rPr lang="en-US" altLang="zh-TW" sz="2000" dirty="0" err="1">
                <a:latin typeface="標楷體" panose="03000509000000000000" pitchFamily="65" charset="-120"/>
                <a:ea typeface="標楷體" panose="03000509000000000000" pitchFamily="65" charset="-120"/>
              </a:rPr>
              <a:t>原則，請在相關格子內加上</a:t>
            </a:r>
            <a:r>
              <a:rPr lang="zh-TW" altLang="en-US" sz="2000" dirty="0"/>
              <a:t> </a:t>
            </a:r>
            <a:r>
              <a:rPr lang="zh-TW" altLang="en-US" sz="2000" dirty="0">
                <a:solidFill>
                  <a:srgbClr val="FF0000"/>
                </a:solidFill>
              </a:rPr>
              <a:t>✓</a:t>
            </a:r>
            <a:r>
              <a:rPr lang="zh-TW" altLang="en-US" sz="2000" dirty="0"/>
              <a:t> </a:t>
            </a:r>
            <a:r>
              <a:rPr lang="en-US" altLang="zh-TW" sz="2000" dirty="0" err="1">
                <a:latin typeface="標楷體" panose="03000509000000000000" pitchFamily="65" charset="-120"/>
                <a:ea typeface="標楷體" panose="03000509000000000000" pitchFamily="65" charset="-120"/>
              </a:rPr>
              <a:t>號；不符合則加上</a:t>
            </a:r>
            <a:r>
              <a:rPr lang="en-US" altLang="zh-TW" sz="2000" dirty="0">
                <a:latin typeface="標楷體" panose="03000509000000000000" pitchFamily="65" charset="-120"/>
                <a:ea typeface="標楷體" panose="03000509000000000000" pitchFamily="65" charset="-120"/>
              </a:rPr>
              <a:t> </a:t>
            </a:r>
            <a:r>
              <a:rPr lang="zh-TW" altLang="en-US" sz="2000" dirty="0">
                <a:solidFill>
                  <a:srgbClr val="FF0000"/>
                </a:solidFill>
              </a:rPr>
              <a:t>✗</a:t>
            </a:r>
            <a:r>
              <a:rPr lang="en-US" altLang="zh-TW" sz="2000" dirty="0">
                <a:solidFill>
                  <a:srgbClr val="FF0000"/>
                </a:solidFill>
                <a:latin typeface="標楷體" panose="03000509000000000000" pitchFamily="65" charset="-120"/>
                <a:ea typeface="標楷體" panose="03000509000000000000" pitchFamily="65" charset="-120"/>
              </a:rPr>
              <a:t> </a:t>
            </a:r>
            <a:r>
              <a:rPr lang="en-US" altLang="zh-TW" sz="2000" dirty="0" err="1">
                <a:latin typeface="標楷體" panose="03000509000000000000" pitchFamily="65" charset="-120"/>
                <a:ea typeface="標楷體" panose="03000509000000000000" pitchFamily="65" charset="-120"/>
              </a:rPr>
              <a:t>號，不相關則加上</a:t>
            </a:r>
            <a:r>
              <a:rPr lang="en-US" altLang="zh-TW" sz="2000" dirty="0">
                <a:solidFill>
                  <a:srgbClr val="FF0000"/>
                </a:solidFill>
                <a:latin typeface="標楷體" panose="03000509000000000000" pitchFamily="65" charset="-120"/>
                <a:ea typeface="標楷體" panose="03000509000000000000" pitchFamily="65" charset="-120"/>
              </a:rPr>
              <a:t> - </a:t>
            </a:r>
            <a:r>
              <a:rPr lang="en-US" altLang="zh-TW" sz="2000" dirty="0">
                <a:latin typeface="標楷體" panose="03000509000000000000" pitchFamily="65" charset="-120"/>
                <a:ea typeface="標楷體" panose="03000509000000000000" pitchFamily="65" charset="-120"/>
              </a:rPr>
              <a:t>號</a:t>
            </a:r>
            <a:endParaRPr lang="en-US" altLang="zh-TW" sz="2400" dirty="0">
              <a:latin typeface="標楷體" panose="03000509000000000000" pitchFamily="65" charset="-120"/>
              <a:ea typeface="標楷體" panose="03000509000000000000" pitchFamily="65" charset="-120"/>
            </a:endParaRPr>
          </a:p>
        </p:txBody>
      </p:sp>
      <p:grpSp>
        <p:nvGrpSpPr>
          <p:cNvPr id="1073744017" name="Group 1073744016"/>
          <p:cNvGrpSpPr/>
          <p:nvPr/>
        </p:nvGrpSpPr>
        <p:grpSpPr>
          <a:xfrm>
            <a:off x="458189" y="246564"/>
            <a:ext cx="8067322" cy="1285204"/>
            <a:chOff x="2999" y="37787"/>
            <a:chExt cx="6616" cy="1113"/>
          </a:xfrm>
        </p:grpSpPr>
        <p:pic>
          <p:nvPicPr>
            <p:cNvPr id="1073743945" name="Picture 741" descr="做一做_logo"/>
            <p:cNvPicPr>
              <a:picLocks noChangeAspect="1"/>
            </p:cNvPicPr>
            <p:nvPr/>
          </p:nvPicPr>
          <p:blipFill>
            <a:blip r:embed="rId2"/>
            <a:stretch>
              <a:fillRect/>
            </a:stretch>
          </p:blipFill>
          <p:spPr>
            <a:xfrm>
              <a:off x="2999" y="37787"/>
              <a:ext cx="2292" cy="1113"/>
            </a:xfrm>
            <a:prstGeom prst="rect">
              <a:avLst/>
            </a:prstGeom>
            <a:noFill/>
            <a:ln w="9525">
              <a:noFill/>
            </a:ln>
          </p:spPr>
        </p:pic>
        <p:sp>
          <p:nvSpPr>
            <p:cNvPr id="1073743946" name="Text Box 742"/>
            <p:cNvSpPr txBox="1"/>
            <p:nvPr/>
          </p:nvSpPr>
          <p:spPr>
            <a:xfrm>
              <a:off x="5403" y="37984"/>
              <a:ext cx="4212" cy="719"/>
            </a:xfrm>
            <a:prstGeom prst="rect">
              <a:avLst/>
            </a:prstGeom>
            <a:noFill/>
            <a:ln w="9525">
              <a:noFill/>
            </a:ln>
          </p:spPr>
          <p:txBody>
            <a:bodyPr vert="horz" wrap="square" anchor="t">
              <a:spAutoFit/>
            </a:bodyPr>
            <a:lstStyle/>
            <a:p>
              <a:pPr marL="1219200" indent="-1219200" algn="just"/>
              <a:r>
                <a:rPr lang="en-US" sz="2400" dirty="0" err="1">
                  <a:latin typeface="標楷體" panose="03000509000000000000" pitchFamily="65" charset="-120"/>
                  <a:ea typeface="標楷體" panose="03000509000000000000" pitchFamily="65" charset="-120"/>
                </a:rPr>
                <a:t>參閱下面《基本法》第七章的條文</a:t>
              </a:r>
              <a:r>
                <a:rPr lang="en-US" sz="2400" dirty="0">
                  <a:latin typeface="標楷體" panose="03000509000000000000" pitchFamily="65" charset="-120"/>
                  <a:ea typeface="標楷體" panose="03000509000000000000" pitchFamily="65" charset="-120"/>
                </a:rPr>
                <a:t>，</a:t>
              </a:r>
            </a:p>
            <a:p>
              <a:pPr marL="1219200" indent="-1219200" algn="just"/>
              <a:r>
                <a:rPr lang="en-US" sz="2400" dirty="0" err="1">
                  <a:latin typeface="標楷體" panose="03000509000000000000" pitchFamily="65" charset="-120"/>
                  <a:ea typeface="標楷體" panose="03000509000000000000" pitchFamily="65" charset="-120"/>
                </a:rPr>
                <a:t>然後回答以下的題目</a:t>
              </a:r>
              <a:r>
                <a:rPr lang="en-US" sz="2400" dirty="0">
                  <a:latin typeface="標楷體" panose="03000509000000000000" pitchFamily="65" charset="-120"/>
                  <a:ea typeface="標楷體" panose="03000509000000000000" pitchFamily="65" charset="-120"/>
                </a:rPr>
                <a:t>。</a:t>
              </a:r>
            </a:p>
          </p:txBody>
        </p:sp>
      </p:grpSp>
      <p:graphicFrame>
        <p:nvGraphicFramePr>
          <p:cNvPr id="19" name="Table 18"/>
          <p:cNvGraphicFramePr/>
          <p:nvPr>
            <p:extLst>
              <p:ext uri="{D42A27DB-BD31-4B8C-83A1-F6EECF244321}">
                <p14:modId xmlns:p14="http://schemas.microsoft.com/office/powerpoint/2010/main" val="3369359418"/>
              </p:ext>
            </p:extLst>
          </p:nvPr>
        </p:nvGraphicFramePr>
        <p:xfrm>
          <a:off x="618161" y="2344703"/>
          <a:ext cx="8095615" cy="4290251"/>
        </p:xfrm>
        <a:graphic>
          <a:graphicData uri="http://schemas.openxmlformats.org/drawingml/2006/table">
            <a:tbl>
              <a:tblPr firstRow="1" bandRow="1">
                <a:tableStyleId>{5C22544A-7EE6-4342-B048-85BDC9FD1C3A}</a:tableStyleId>
              </a:tblPr>
              <a:tblGrid>
                <a:gridCol w="5564991">
                  <a:extLst>
                    <a:ext uri="{9D8B030D-6E8A-4147-A177-3AD203B41FA5}">
                      <a16:colId xmlns:a16="http://schemas.microsoft.com/office/drawing/2014/main" val="20000"/>
                    </a:ext>
                  </a:extLst>
                </a:gridCol>
                <a:gridCol w="720080">
                  <a:extLst>
                    <a:ext uri="{9D8B030D-6E8A-4147-A177-3AD203B41FA5}">
                      <a16:colId xmlns:a16="http://schemas.microsoft.com/office/drawing/2014/main" val="20001"/>
                    </a:ext>
                  </a:extLst>
                </a:gridCol>
                <a:gridCol w="720080">
                  <a:extLst>
                    <a:ext uri="{9D8B030D-6E8A-4147-A177-3AD203B41FA5}">
                      <a16:colId xmlns:a16="http://schemas.microsoft.com/office/drawing/2014/main" val="20002"/>
                    </a:ext>
                  </a:extLst>
                </a:gridCol>
                <a:gridCol w="1090464">
                  <a:extLst>
                    <a:ext uri="{9D8B030D-6E8A-4147-A177-3AD203B41FA5}">
                      <a16:colId xmlns:a16="http://schemas.microsoft.com/office/drawing/2014/main" val="20003"/>
                    </a:ext>
                  </a:extLst>
                </a:gridCol>
              </a:tblGrid>
              <a:tr h="593090">
                <a:tc>
                  <a:txBody>
                    <a:bodyPr/>
                    <a:lstStyle/>
                    <a:p>
                      <a:pPr algn="ctr">
                        <a:buNone/>
                      </a:pPr>
                      <a:r>
                        <a:rPr lang="en-US" sz="2800" dirty="0">
                          <a:solidFill>
                            <a:srgbClr val="002060"/>
                          </a:solidFill>
                          <a:latin typeface="標楷體" panose="03000509000000000000" pitchFamily="65" charset="-120"/>
                          <a:ea typeface="標楷體" panose="03000509000000000000" pitchFamily="65" charset="-120"/>
                        </a:rPr>
                        <a:t>《</a:t>
                      </a:r>
                      <a:r>
                        <a:rPr lang="en-US" sz="2800" dirty="0" err="1">
                          <a:solidFill>
                            <a:srgbClr val="002060"/>
                          </a:solidFill>
                          <a:latin typeface="標楷體" panose="03000509000000000000" pitchFamily="65" charset="-120"/>
                          <a:ea typeface="標楷體" panose="03000509000000000000" pitchFamily="65" charset="-120"/>
                        </a:rPr>
                        <a:t>基本法》條文</a:t>
                      </a:r>
                      <a:endParaRPr lang="en-US" sz="2800" dirty="0">
                        <a:solidFill>
                          <a:srgbClr val="002060"/>
                        </a:solidFill>
                        <a:latin typeface="標楷體" panose="03000509000000000000" pitchFamily="65" charset="-120"/>
                        <a:ea typeface="標楷體" panose="03000509000000000000" pitchFamily="65" charset="-120"/>
                      </a:endParaRPr>
                    </a:p>
                  </a:txBody>
                  <a:tcPr anchor="ctr">
                    <a:solidFill>
                      <a:srgbClr val="FFC000"/>
                    </a:solidFill>
                  </a:tcPr>
                </a:tc>
                <a:tc>
                  <a:txBody>
                    <a:bodyPr/>
                    <a:lstStyle/>
                    <a:p>
                      <a:pPr algn="ctr">
                        <a:buNone/>
                      </a:pPr>
                      <a:r>
                        <a:rPr lang="en-US" altLang="zh-TW" sz="2000" dirty="0" err="1">
                          <a:solidFill>
                            <a:srgbClr val="002060"/>
                          </a:solidFill>
                          <a:latin typeface="標楷體" panose="03000509000000000000" pitchFamily="65" charset="-120"/>
                          <a:ea typeface="標楷體" panose="03000509000000000000" pitchFamily="65" charset="-120"/>
                        </a:rPr>
                        <a:t>一國兩制</a:t>
                      </a:r>
                      <a:endParaRPr lang="en-US" sz="2000" dirty="0">
                        <a:solidFill>
                          <a:srgbClr val="002060"/>
                        </a:solidFill>
                        <a:latin typeface="標楷體" panose="03000509000000000000" pitchFamily="65" charset="-120"/>
                        <a:ea typeface="標楷體" panose="03000509000000000000" pitchFamily="65" charset="-120"/>
                      </a:endParaRPr>
                    </a:p>
                  </a:txBody>
                  <a:tcPr anchor="ctr">
                    <a:solidFill>
                      <a:srgbClr val="FFC000"/>
                    </a:solidFill>
                  </a:tcPr>
                </a:tc>
                <a:tc>
                  <a:txBody>
                    <a:bodyPr/>
                    <a:lstStyle/>
                    <a:p>
                      <a:pPr algn="ctr">
                        <a:buNone/>
                      </a:pPr>
                      <a:r>
                        <a:rPr lang="en-US" altLang="zh-TW" sz="2000" dirty="0" err="1">
                          <a:solidFill>
                            <a:srgbClr val="002060"/>
                          </a:solidFill>
                          <a:latin typeface="標楷體" panose="03000509000000000000" pitchFamily="65" charset="-120"/>
                          <a:ea typeface="標楷體" panose="03000509000000000000" pitchFamily="65" charset="-120"/>
                        </a:rPr>
                        <a:t>高度自治</a:t>
                      </a:r>
                      <a:endParaRPr lang="en-US" sz="2000" dirty="0">
                        <a:solidFill>
                          <a:srgbClr val="002060"/>
                        </a:solidFill>
                        <a:latin typeface="標楷體" panose="03000509000000000000" pitchFamily="65" charset="-120"/>
                        <a:ea typeface="標楷體" panose="03000509000000000000" pitchFamily="65" charset="-120"/>
                      </a:endParaRPr>
                    </a:p>
                  </a:txBody>
                  <a:tcPr anchor="ctr">
                    <a:solidFill>
                      <a:srgbClr val="FFC000"/>
                    </a:solidFill>
                  </a:tcPr>
                </a:tc>
                <a:tc>
                  <a:txBody>
                    <a:bodyPr/>
                    <a:lstStyle/>
                    <a:p>
                      <a:pPr algn="ctr">
                        <a:buNone/>
                      </a:pPr>
                      <a:r>
                        <a:rPr lang="en-US" altLang="zh-TW" sz="2000" dirty="0" err="1">
                          <a:solidFill>
                            <a:srgbClr val="002060"/>
                          </a:solidFill>
                          <a:latin typeface="標楷體" panose="03000509000000000000" pitchFamily="65" charset="-120"/>
                          <a:ea typeface="標楷體" panose="03000509000000000000" pitchFamily="65" charset="-120"/>
                        </a:rPr>
                        <a:t>五十年不變</a:t>
                      </a:r>
                      <a:endParaRPr lang="en-US" sz="2000" dirty="0">
                        <a:solidFill>
                          <a:srgbClr val="002060"/>
                        </a:solidFill>
                        <a:latin typeface="標楷體" panose="03000509000000000000" pitchFamily="65" charset="-120"/>
                        <a:ea typeface="標楷體" panose="03000509000000000000" pitchFamily="65" charset="-120"/>
                      </a:endParaRPr>
                    </a:p>
                  </a:txBody>
                  <a:tcPr anchor="ctr">
                    <a:solidFill>
                      <a:srgbClr val="FFC000"/>
                    </a:solidFill>
                  </a:tcPr>
                </a:tc>
                <a:extLst>
                  <a:ext uri="{0D108BD9-81ED-4DB2-BD59-A6C34878D82A}">
                    <a16:rowId xmlns:a16="http://schemas.microsoft.com/office/drawing/2014/main" val="10000"/>
                  </a:ext>
                </a:extLst>
              </a:tr>
              <a:tr h="1261745">
                <a:tc>
                  <a:txBody>
                    <a:bodyPr/>
                    <a:lstStyle/>
                    <a:p>
                      <a:pPr>
                        <a:lnSpc>
                          <a:spcPct val="90000"/>
                        </a:lnSpc>
                        <a:spcAft>
                          <a:spcPts val="1200"/>
                        </a:spcAft>
                        <a:buNone/>
                      </a:pPr>
                      <a:r>
                        <a:rPr lang="en-US" sz="2400" dirty="0" err="1">
                          <a:solidFill>
                            <a:srgbClr val="0555F7"/>
                          </a:solidFill>
                          <a:latin typeface="標楷體" panose="03000509000000000000" pitchFamily="65" charset="-120"/>
                          <a:ea typeface="標楷體" panose="03000509000000000000" pitchFamily="65" charset="-120"/>
                          <a:cs typeface="標楷體" panose="03000509000000000000" pitchFamily="65" charset="-120"/>
                        </a:rPr>
                        <a:t>第一百五十四條</a:t>
                      </a:r>
                      <a:r>
                        <a:rPr lang="en-US" sz="2200" dirty="0">
                          <a:solidFill>
                            <a:srgbClr val="0555F7"/>
                          </a:solidFill>
                          <a:latin typeface="標楷體" panose="03000509000000000000" pitchFamily="65" charset="-120"/>
                          <a:ea typeface="標楷體" panose="03000509000000000000" pitchFamily="65" charset="-120"/>
                          <a:cs typeface="標楷體" panose="03000509000000000000" pitchFamily="65" charset="-120"/>
                        </a:rPr>
                        <a:t> </a:t>
                      </a:r>
                      <a:endParaRPr lang="en-US" sz="2200" dirty="0">
                        <a:latin typeface="標楷體" panose="03000509000000000000" pitchFamily="65" charset="-120"/>
                        <a:ea typeface="標楷體" panose="03000509000000000000" pitchFamily="65" charset="-120"/>
                        <a:cs typeface="標楷體" panose="03000509000000000000" pitchFamily="65" charset="-120"/>
                      </a:endParaRPr>
                    </a:p>
                    <a:p>
                      <a:pPr>
                        <a:lnSpc>
                          <a:spcPts val="3000"/>
                        </a:lnSpc>
                        <a:buNone/>
                      </a:pPr>
                      <a:r>
                        <a:rPr lang="en-US" sz="2100" dirty="0" err="1">
                          <a:solidFill>
                            <a:srgbClr val="0555F7"/>
                          </a:solidFill>
                          <a:latin typeface="標楷體" panose="03000509000000000000" pitchFamily="65" charset="-120"/>
                          <a:ea typeface="標楷體" panose="03000509000000000000" pitchFamily="65" charset="-120"/>
                          <a:cs typeface="標楷體" panose="03000509000000000000" pitchFamily="65" charset="-120"/>
                        </a:rPr>
                        <a:t>第一款</a:t>
                      </a:r>
                      <a:r>
                        <a:rPr lang="en-US" sz="2100" dirty="0">
                          <a:solidFill>
                            <a:srgbClr val="0555F7"/>
                          </a:solidFill>
                          <a:latin typeface="標楷體" panose="03000509000000000000" pitchFamily="65" charset="-120"/>
                          <a:ea typeface="標楷體" panose="03000509000000000000" pitchFamily="65" charset="-120"/>
                          <a:cs typeface="標楷體" panose="03000509000000000000" pitchFamily="65" charset="-120"/>
                        </a:rPr>
                        <a:t> </a:t>
                      </a:r>
                      <a:r>
                        <a:rPr lang="en-US" sz="2100" dirty="0">
                          <a:latin typeface="標楷體" panose="03000509000000000000" pitchFamily="65" charset="-120"/>
                          <a:ea typeface="標楷體" panose="03000509000000000000" pitchFamily="65" charset="-120"/>
                          <a:cs typeface="標楷體" panose="03000509000000000000" pitchFamily="65" charset="-120"/>
                        </a:rPr>
                        <a:t> 中央人民政府授權香港特別行政區政府依照法律給持有香港特別行政區永久性居民身份證的中國公民</a:t>
                      </a:r>
                      <a:r>
                        <a:rPr lang="en-US" sz="2100" dirty="0">
                          <a:solidFill>
                            <a:srgbClr val="0555F7"/>
                          </a:solidFill>
                          <a:latin typeface="標楷體" panose="03000509000000000000" pitchFamily="65" charset="-120"/>
                          <a:ea typeface="標楷體" panose="03000509000000000000" pitchFamily="65" charset="-120"/>
                          <a:cs typeface="標楷體" panose="03000509000000000000" pitchFamily="65" charset="-120"/>
                        </a:rPr>
                        <a:t>簽發</a:t>
                      </a:r>
                      <a:r>
                        <a:rPr lang="en-US" sz="2100" dirty="0">
                          <a:latin typeface="標楷體" panose="03000509000000000000" pitchFamily="65" charset="-120"/>
                          <a:ea typeface="標楷體" panose="03000509000000000000" pitchFamily="65" charset="-120"/>
                          <a:cs typeface="標楷體" panose="03000509000000000000" pitchFamily="65" charset="-120"/>
                        </a:rPr>
                        <a:t>中華人民共和國</a:t>
                      </a:r>
                      <a:r>
                        <a:rPr lang="en-US" sz="2100" dirty="0">
                          <a:solidFill>
                            <a:srgbClr val="0555F7"/>
                          </a:solidFill>
                          <a:latin typeface="標楷體" panose="03000509000000000000" pitchFamily="65" charset="-120"/>
                          <a:ea typeface="標楷體" panose="03000509000000000000" pitchFamily="65" charset="-120"/>
                          <a:cs typeface="標楷體" panose="03000509000000000000" pitchFamily="65" charset="-120"/>
                        </a:rPr>
                        <a:t>香港特別行政區護照</a:t>
                      </a:r>
                      <a:r>
                        <a:rPr lang="en-US" sz="2100" dirty="0">
                          <a:latin typeface="標楷體" panose="03000509000000000000" pitchFamily="65" charset="-120"/>
                          <a:ea typeface="標楷體" panose="03000509000000000000" pitchFamily="65" charset="-120"/>
                          <a:cs typeface="標楷體" panose="03000509000000000000" pitchFamily="65" charset="-120"/>
                        </a:rPr>
                        <a:t>，給在香港特別行政區的其他合法居留者簽發中華人民共和國香港特別行政區的</a:t>
                      </a:r>
                      <a:r>
                        <a:rPr lang="en-US" sz="2100" dirty="0">
                          <a:solidFill>
                            <a:srgbClr val="0555F7"/>
                          </a:solidFill>
                          <a:latin typeface="標楷體" panose="03000509000000000000" pitchFamily="65" charset="-120"/>
                          <a:ea typeface="標楷體" panose="03000509000000000000" pitchFamily="65" charset="-120"/>
                          <a:cs typeface="標楷體" panose="03000509000000000000" pitchFamily="65" charset="-120"/>
                        </a:rPr>
                        <a:t>其他旅行證件</a:t>
                      </a:r>
                      <a:r>
                        <a:rPr lang="en-US" sz="2100" dirty="0">
                          <a:latin typeface="標楷體" panose="03000509000000000000" pitchFamily="65" charset="-120"/>
                          <a:ea typeface="標楷體" panose="03000509000000000000" pitchFamily="65" charset="-120"/>
                          <a:cs typeface="標楷體" panose="03000509000000000000" pitchFamily="65" charset="-120"/>
                        </a:rPr>
                        <a:t>。上述護照和證件，前往各國和各地區有效，並載明持有人有返回香港特別行政區的權利。</a:t>
                      </a:r>
                    </a:p>
                  </a:txBody>
                  <a:tcPr>
                    <a:solidFill>
                      <a:schemeClr val="bg2">
                        <a:lumMod val="90000"/>
                        <a:alpha val="48000"/>
                      </a:schemeClr>
                    </a:solidFill>
                  </a:tcPr>
                </a:tc>
                <a:tc>
                  <a:txBody>
                    <a:bodyPr/>
                    <a:lstStyle/>
                    <a:p>
                      <a:pPr algn="ctr">
                        <a:buNone/>
                      </a:pPr>
                      <a:endParaRPr lang="en-US" sz="2400" dirty="0">
                        <a:solidFill>
                          <a:srgbClr val="FF0000"/>
                        </a:solidFill>
                      </a:endParaRPr>
                    </a:p>
                    <a:p>
                      <a:pPr algn="ctr">
                        <a:buNone/>
                      </a:pPr>
                      <a:endParaRPr lang="en-US" sz="2400" dirty="0">
                        <a:solidFill>
                          <a:srgbClr val="FF0000"/>
                        </a:solidFill>
                      </a:endParaRPr>
                    </a:p>
                    <a:p>
                      <a:pPr algn="ctr">
                        <a:buNone/>
                      </a:pPr>
                      <a:endParaRPr lang="en-US" sz="2400" dirty="0">
                        <a:solidFill>
                          <a:srgbClr val="FF0000"/>
                        </a:solidFill>
                      </a:endParaRPr>
                    </a:p>
                    <a:p>
                      <a:pPr algn="ctr">
                        <a:buNone/>
                      </a:pPr>
                      <a:endParaRPr lang="en-US" sz="2400" dirty="0">
                        <a:solidFill>
                          <a:srgbClr val="FF0000"/>
                        </a:solidFill>
                      </a:endParaRPr>
                    </a:p>
                  </a:txBody>
                  <a:tcPr>
                    <a:solidFill>
                      <a:schemeClr val="bg2">
                        <a:lumMod val="90000"/>
                        <a:alpha val="48000"/>
                      </a:schemeClr>
                    </a:solidFill>
                  </a:tcPr>
                </a:tc>
                <a:tc>
                  <a:txBody>
                    <a:bodyPr/>
                    <a:lstStyle/>
                    <a:p>
                      <a:pPr algn="ctr">
                        <a:buNone/>
                      </a:pPr>
                      <a:endParaRPr lang="en-US" sz="2400" dirty="0">
                        <a:solidFill>
                          <a:srgbClr val="FF0000"/>
                        </a:solidFill>
                      </a:endParaRPr>
                    </a:p>
                    <a:p>
                      <a:pPr algn="ctr">
                        <a:buNone/>
                      </a:pPr>
                      <a:endParaRPr lang="en-US" sz="2400" dirty="0">
                        <a:solidFill>
                          <a:srgbClr val="FF0000"/>
                        </a:solidFill>
                      </a:endParaRPr>
                    </a:p>
                    <a:p>
                      <a:pPr algn="ctr">
                        <a:buNone/>
                      </a:pPr>
                      <a:endParaRPr lang="en-US" sz="2400" dirty="0">
                        <a:solidFill>
                          <a:srgbClr val="FF0000"/>
                        </a:solidFill>
                      </a:endParaRPr>
                    </a:p>
                    <a:p>
                      <a:pPr algn="ctr">
                        <a:buNone/>
                      </a:pPr>
                      <a:endParaRPr lang="en-US" sz="2400" dirty="0">
                        <a:solidFill>
                          <a:srgbClr val="FF0000"/>
                        </a:solidFill>
                      </a:endParaRPr>
                    </a:p>
                  </a:txBody>
                  <a:tcPr>
                    <a:solidFill>
                      <a:schemeClr val="bg2">
                        <a:lumMod val="90000"/>
                        <a:alpha val="48000"/>
                      </a:schemeClr>
                    </a:solidFill>
                  </a:tcPr>
                </a:tc>
                <a:tc>
                  <a:txBody>
                    <a:bodyPr/>
                    <a:lstStyle/>
                    <a:p>
                      <a:pPr algn="ctr">
                        <a:buNone/>
                      </a:pPr>
                      <a:endParaRPr lang="en-US" sz="2400" dirty="0">
                        <a:solidFill>
                          <a:srgbClr val="FF0000"/>
                        </a:solidFill>
                      </a:endParaRPr>
                    </a:p>
                    <a:p>
                      <a:pPr algn="ctr">
                        <a:buNone/>
                      </a:pPr>
                      <a:endParaRPr lang="en-US" sz="2400" dirty="0">
                        <a:solidFill>
                          <a:srgbClr val="FF0000"/>
                        </a:solidFill>
                      </a:endParaRPr>
                    </a:p>
                    <a:p>
                      <a:pPr algn="ctr">
                        <a:buNone/>
                      </a:pPr>
                      <a:endParaRPr lang="en-US" sz="2400" dirty="0">
                        <a:solidFill>
                          <a:srgbClr val="FF0000"/>
                        </a:solidFill>
                      </a:endParaRPr>
                    </a:p>
                    <a:p>
                      <a:pPr algn="ctr">
                        <a:buNone/>
                      </a:pPr>
                      <a:endParaRPr lang="en-US" sz="2400" dirty="0">
                        <a:solidFill>
                          <a:srgbClr val="FF0000"/>
                        </a:solidFill>
                      </a:endParaRPr>
                    </a:p>
                  </a:txBody>
                  <a:tcPr>
                    <a:solidFill>
                      <a:schemeClr val="bg2">
                        <a:lumMod val="90000"/>
                        <a:alpha val="48000"/>
                      </a:schemeClr>
                    </a:solidFill>
                  </a:tcPr>
                </a:tc>
                <a:extLst>
                  <a:ext uri="{0D108BD9-81ED-4DB2-BD59-A6C34878D82A}">
                    <a16:rowId xmlns:a16="http://schemas.microsoft.com/office/drawing/2014/main" val="10001"/>
                  </a:ext>
                </a:extLst>
              </a:tr>
            </a:tbl>
          </a:graphicData>
        </a:graphic>
      </p:graphicFrame>
      <p:sp>
        <p:nvSpPr>
          <p:cNvPr id="7" name="文字方塊 6">
            <a:extLst>
              <a:ext uri="{FF2B5EF4-FFF2-40B4-BE49-F238E27FC236}">
                <a16:creationId xmlns:a16="http://schemas.microsoft.com/office/drawing/2014/main" id="{69D651CF-5FE4-4DEF-8359-1F240E8F48C3}"/>
              </a:ext>
            </a:extLst>
          </p:cNvPr>
          <p:cNvSpPr txBox="1"/>
          <p:nvPr/>
        </p:nvSpPr>
        <p:spPr>
          <a:xfrm>
            <a:off x="8686800" y="6453336"/>
            <a:ext cx="457200" cy="369332"/>
          </a:xfrm>
          <a:prstGeom prst="rect">
            <a:avLst/>
          </a:prstGeom>
          <a:noFill/>
        </p:spPr>
        <p:txBody>
          <a:bodyPr wrap="square" rtlCol="0">
            <a:spAutoFit/>
          </a:bodyPr>
          <a:lstStyle/>
          <a:p>
            <a:r>
              <a:rPr lang="en-US" altLang="zh-HK" dirty="0">
                <a:latin typeface="標楷體" panose="03000509000000000000" pitchFamily="65" charset="-120"/>
                <a:ea typeface="標楷體" panose="03000509000000000000" pitchFamily="65" charset="-120"/>
              </a:rPr>
              <a:t>21</a:t>
            </a:r>
            <a:endParaRPr lang="zh-HK" altLang="en-US" dirty="0">
              <a:latin typeface="標楷體" panose="03000509000000000000" pitchFamily="65" charset="-120"/>
              <a:ea typeface="標楷體" panose="03000509000000000000" pitchFamily="65" charset="-120"/>
            </a:endParaRPr>
          </a:p>
        </p:txBody>
      </p:sp>
      <p:pic>
        <p:nvPicPr>
          <p:cNvPr id="8" name="圖片 7">
            <a:extLst>
              <a:ext uri="{FF2B5EF4-FFF2-40B4-BE49-F238E27FC236}">
                <a16:creationId xmlns:a16="http://schemas.microsoft.com/office/drawing/2014/main" id="{855FB3DE-101B-F441-9445-75024A93C0FF}"/>
              </a:ext>
            </a:extLst>
          </p:cNvPr>
          <p:cNvPicPr>
            <a:picLocks noChangeAspect="1"/>
          </p:cNvPicPr>
          <p:nvPr/>
        </p:nvPicPr>
        <p:blipFill>
          <a:blip r:embed="rId3"/>
          <a:stretch>
            <a:fillRect/>
          </a:stretch>
        </p:blipFill>
        <p:spPr>
          <a:xfrm>
            <a:off x="6372200" y="4365104"/>
            <a:ext cx="425316" cy="470086"/>
          </a:xfrm>
          <a:prstGeom prst="rect">
            <a:avLst/>
          </a:prstGeom>
        </p:spPr>
      </p:pic>
      <p:pic>
        <p:nvPicPr>
          <p:cNvPr id="9" name="圖片 8">
            <a:extLst>
              <a:ext uri="{FF2B5EF4-FFF2-40B4-BE49-F238E27FC236}">
                <a16:creationId xmlns:a16="http://schemas.microsoft.com/office/drawing/2014/main" id="{408F857E-7084-1414-5D99-DD64DA18E2BE}"/>
              </a:ext>
            </a:extLst>
          </p:cNvPr>
          <p:cNvPicPr>
            <a:picLocks noChangeAspect="1"/>
          </p:cNvPicPr>
          <p:nvPr/>
        </p:nvPicPr>
        <p:blipFill>
          <a:blip r:embed="rId3"/>
          <a:stretch>
            <a:fillRect/>
          </a:stretch>
        </p:blipFill>
        <p:spPr>
          <a:xfrm>
            <a:off x="7100955" y="4365104"/>
            <a:ext cx="425316" cy="470086"/>
          </a:xfrm>
          <a:prstGeom prst="rect">
            <a:avLst/>
          </a:prstGeom>
        </p:spPr>
      </p:pic>
      <p:pic>
        <p:nvPicPr>
          <p:cNvPr id="10" name="圖片 9">
            <a:extLst>
              <a:ext uri="{FF2B5EF4-FFF2-40B4-BE49-F238E27FC236}">
                <a16:creationId xmlns:a16="http://schemas.microsoft.com/office/drawing/2014/main" id="{0B5CE751-7E9B-BB6D-3D1A-5A568E1CB3F1}"/>
              </a:ext>
            </a:extLst>
          </p:cNvPr>
          <p:cNvPicPr>
            <a:picLocks noChangeAspect="1"/>
          </p:cNvPicPr>
          <p:nvPr/>
        </p:nvPicPr>
        <p:blipFill>
          <a:blip r:embed="rId3"/>
          <a:stretch>
            <a:fillRect/>
          </a:stretch>
        </p:blipFill>
        <p:spPr>
          <a:xfrm>
            <a:off x="7912682" y="4365104"/>
            <a:ext cx="425316" cy="47008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1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457835" y="1600200"/>
            <a:ext cx="8228965" cy="4526280"/>
          </a:xfrm>
        </p:spPr>
        <p:txBody>
          <a:bodyPr vert="horz"/>
          <a:lstStyle/>
          <a:p>
            <a:pPr marL="0" indent="0">
              <a:buNone/>
            </a:pPr>
            <a:r>
              <a:rPr lang="en-US" altLang="zh-TW" sz="2000" dirty="0" err="1">
                <a:latin typeface="標楷體" panose="03000509000000000000" pitchFamily="65" charset="-120"/>
                <a:ea typeface="標楷體" panose="03000509000000000000" pitchFamily="65" charset="-120"/>
              </a:rPr>
              <a:t>若你認為下列《基本法》條文符合</a:t>
            </a:r>
            <a:r>
              <a:rPr lang="zh-TW" altLang="en-US" sz="2000" dirty="0">
                <a:latin typeface="標楷體" panose="03000509000000000000" pitchFamily="65" charset="-120"/>
                <a:ea typeface="標楷體" panose="03000509000000000000" pitchFamily="65" charset="-120"/>
              </a:rPr>
              <a:t>相關</a:t>
            </a:r>
            <a:r>
              <a:rPr lang="en-US" altLang="zh-TW" sz="2000" dirty="0" err="1">
                <a:latin typeface="標楷體" panose="03000509000000000000" pitchFamily="65" charset="-120"/>
                <a:ea typeface="標楷體" panose="03000509000000000000" pitchFamily="65" charset="-120"/>
              </a:rPr>
              <a:t>原則，請在相關格子內加上</a:t>
            </a:r>
            <a:r>
              <a:rPr lang="zh-TW" altLang="en-US" sz="2000" dirty="0"/>
              <a:t> </a:t>
            </a:r>
            <a:r>
              <a:rPr lang="zh-TW" altLang="en-US" sz="2000" dirty="0">
                <a:solidFill>
                  <a:srgbClr val="FF0000"/>
                </a:solidFill>
              </a:rPr>
              <a:t>✓</a:t>
            </a:r>
            <a:r>
              <a:rPr lang="zh-TW" altLang="en-US" sz="2000" dirty="0"/>
              <a:t> </a:t>
            </a:r>
            <a:r>
              <a:rPr lang="en-US" altLang="zh-TW" sz="2000" dirty="0" err="1">
                <a:latin typeface="標楷體" panose="03000509000000000000" pitchFamily="65" charset="-120"/>
                <a:ea typeface="標楷體" panose="03000509000000000000" pitchFamily="65" charset="-120"/>
              </a:rPr>
              <a:t>號；不符合則加上</a:t>
            </a:r>
            <a:r>
              <a:rPr lang="en-US" altLang="zh-TW" sz="2000" dirty="0">
                <a:latin typeface="標楷體" panose="03000509000000000000" pitchFamily="65" charset="-120"/>
                <a:ea typeface="標楷體" panose="03000509000000000000" pitchFamily="65" charset="-120"/>
              </a:rPr>
              <a:t> </a:t>
            </a:r>
            <a:r>
              <a:rPr lang="zh-TW" altLang="en-US" sz="2000" dirty="0">
                <a:solidFill>
                  <a:srgbClr val="FF0000"/>
                </a:solidFill>
              </a:rPr>
              <a:t>✗</a:t>
            </a:r>
            <a:r>
              <a:rPr lang="en-US" altLang="zh-TW" sz="2000" dirty="0">
                <a:solidFill>
                  <a:srgbClr val="FF0000"/>
                </a:solidFill>
                <a:latin typeface="標楷體" panose="03000509000000000000" pitchFamily="65" charset="-120"/>
                <a:ea typeface="標楷體" panose="03000509000000000000" pitchFamily="65" charset="-120"/>
              </a:rPr>
              <a:t> </a:t>
            </a:r>
            <a:r>
              <a:rPr lang="en-US" altLang="zh-TW" sz="2000" dirty="0" err="1">
                <a:latin typeface="標楷體" panose="03000509000000000000" pitchFamily="65" charset="-120"/>
                <a:ea typeface="標楷體" panose="03000509000000000000" pitchFamily="65" charset="-120"/>
              </a:rPr>
              <a:t>號，不相關則加上</a:t>
            </a:r>
            <a:r>
              <a:rPr lang="en-US" altLang="zh-TW" sz="2000" dirty="0">
                <a:solidFill>
                  <a:srgbClr val="FF0000"/>
                </a:solidFill>
                <a:latin typeface="標楷體" panose="03000509000000000000" pitchFamily="65" charset="-120"/>
                <a:ea typeface="標楷體" panose="03000509000000000000" pitchFamily="65" charset="-120"/>
              </a:rPr>
              <a:t> - </a:t>
            </a:r>
            <a:r>
              <a:rPr lang="en-US" altLang="zh-TW" sz="2000" dirty="0">
                <a:latin typeface="標楷體" panose="03000509000000000000" pitchFamily="65" charset="-120"/>
                <a:ea typeface="標楷體" panose="03000509000000000000" pitchFamily="65" charset="-120"/>
              </a:rPr>
              <a:t>號</a:t>
            </a:r>
            <a:endParaRPr lang="en-US" altLang="zh-TW" sz="2400" dirty="0">
              <a:latin typeface="標楷體" panose="03000509000000000000" pitchFamily="65" charset="-120"/>
              <a:ea typeface="標楷體" panose="03000509000000000000" pitchFamily="65" charset="-120"/>
            </a:endParaRPr>
          </a:p>
        </p:txBody>
      </p:sp>
      <p:grpSp>
        <p:nvGrpSpPr>
          <p:cNvPr id="1073744017" name="Group 1073744016"/>
          <p:cNvGrpSpPr/>
          <p:nvPr/>
        </p:nvGrpSpPr>
        <p:grpSpPr>
          <a:xfrm>
            <a:off x="458189" y="260438"/>
            <a:ext cx="8067322" cy="1196291"/>
            <a:chOff x="2999" y="37799"/>
            <a:chExt cx="6616" cy="1036"/>
          </a:xfrm>
        </p:grpSpPr>
        <p:pic>
          <p:nvPicPr>
            <p:cNvPr id="1073743945" name="Picture 741" descr="做一做_logo"/>
            <p:cNvPicPr>
              <a:picLocks noChangeAspect="1"/>
            </p:cNvPicPr>
            <p:nvPr/>
          </p:nvPicPr>
          <p:blipFill>
            <a:blip r:embed="rId2"/>
            <a:stretch>
              <a:fillRect/>
            </a:stretch>
          </p:blipFill>
          <p:spPr>
            <a:xfrm>
              <a:off x="2999" y="37799"/>
              <a:ext cx="2132" cy="1036"/>
            </a:xfrm>
            <a:prstGeom prst="rect">
              <a:avLst/>
            </a:prstGeom>
            <a:noFill/>
            <a:ln w="9525">
              <a:noFill/>
            </a:ln>
          </p:spPr>
        </p:pic>
        <p:sp>
          <p:nvSpPr>
            <p:cNvPr id="1073743946" name="Text Box 742"/>
            <p:cNvSpPr txBox="1"/>
            <p:nvPr/>
          </p:nvSpPr>
          <p:spPr>
            <a:xfrm>
              <a:off x="5403" y="37984"/>
              <a:ext cx="4212" cy="719"/>
            </a:xfrm>
            <a:prstGeom prst="rect">
              <a:avLst/>
            </a:prstGeom>
            <a:noFill/>
            <a:ln w="9525">
              <a:noFill/>
            </a:ln>
          </p:spPr>
          <p:txBody>
            <a:bodyPr vert="horz" wrap="square" anchor="t">
              <a:spAutoFit/>
            </a:bodyPr>
            <a:lstStyle/>
            <a:p>
              <a:pPr marL="1219200" indent="-1219200" algn="just"/>
              <a:r>
                <a:rPr lang="en-US" sz="2400" dirty="0" err="1">
                  <a:latin typeface="標楷體" panose="03000509000000000000" pitchFamily="65" charset="-120"/>
                  <a:ea typeface="標楷體" panose="03000509000000000000" pitchFamily="65" charset="-120"/>
                </a:rPr>
                <a:t>參閱下面《基本法》第七章的條文</a:t>
              </a:r>
              <a:r>
                <a:rPr lang="en-US" sz="2400" dirty="0">
                  <a:latin typeface="標楷體" panose="03000509000000000000" pitchFamily="65" charset="-120"/>
                  <a:ea typeface="標楷體" panose="03000509000000000000" pitchFamily="65" charset="-120"/>
                </a:rPr>
                <a:t>，</a:t>
              </a:r>
            </a:p>
            <a:p>
              <a:pPr marL="1219200" indent="-1219200" algn="just"/>
              <a:r>
                <a:rPr lang="en-US" sz="2400" dirty="0" err="1">
                  <a:latin typeface="標楷體" panose="03000509000000000000" pitchFamily="65" charset="-120"/>
                  <a:ea typeface="標楷體" panose="03000509000000000000" pitchFamily="65" charset="-120"/>
                </a:rPr>
                <a:t>然後回答以下的題目</a:t>
              </a:r>
              <a:r>
                <a:rPr lang="en-US" sz="2400" dirty="0">
                  <a:latin typeface="標楷體" panose="03000509000000000000" pitchFamily="65" charset="-120"/>
                  <a:ea typeface="標楷體" panose="03000509000000000000" pitchFamily="65" charset="-120"/>
                </a:rPr>
                <a:t>。</a:t>
              </a:r>
            </a:p>
          </p:txBody>
        </p:sp>
      </p:grpSp>
      <p:graphicFrame>
        <p:nvGraphicFramePr>
          <p:cNvPr id="19" name="Table 18"/>
          <p:cNvGraphicFramePr/>
          <p:nvPr>
            <p:extLst>
              <p:ext uri="{D42A27DB-BD31-4B8C-83A1-F6EECF244321}">
                <p14:modId xmlns:p14="http://schemas.microsoft.com/office/powerpoint/2010/main" val="1995777637"/>
              </p:ext>
            </p:extLst>
          </p:nvPr>
        </p:nvGraphicFramePr>
        <p:xfrm>
          <a:off x="524192" y="2424429"/>
          <a:ext cx="8095615" cy="3845521"/>
        </p:xfrm>
        <a:graphic>
          <a:graphicData uri="http://schemas.openxmlformats.org/drawingml/2006/table">
            <a:tbl>
              <a:tblPr firstRow="1" bandRow="1">
                <a:tableStyleId>{5C22544A-7EE6-4342-B048-85BDC9FD1C3A}</a:tableStyleId>
              </a:tblPr>
              <a:tblGrid>
                <a:gridCol w="5703992">
                  <a:extLst>
                    <a:ext uri="{9D8B030D-6E8A-4147-A177-3AD203B41FA5}">
                      <a16:colId xmlns:a16="http://schemas.microsoft.com/office/drawing/2014/main" val="20000"/>
                    </a:ext>
                  </a:extLst>
                </a:gridCol>
                <a:gridCol w="720080">
                  <a:extLst>
                    <a:ext uri="{9D8B030D-6E8A-4147-A177-3AD203B41FA5}">
                      <a16:colId xmlns:a16="http://schemas.microsoft.com/office/drawing/2014/main" val="20001"/>
                    </a:ext>
                  </a:extLst>
                </a:gridCol>
                <a:gridCol w="720080">
                  <a:extLst>
                    <a:ext uri="{9D8B030D-6E8A-4147-A177-3AD203B41FA5}">
                      <a16:colId xmlns:a16="http://schemas.microsoft.com/office/drawing/2014/main" val="20002"/>
                    </a:ext>
                  </a:extLst>
                </a:gridCol>
                <a:gridCol w="951463">
                  <a:extLst>
                    <a:ext uri="{9D8B030D-6E8A-4147-A177-3AD203B41FA5}">
                      <a16:colId xmlns:a16="http://schemas.microsoft.com/office/drawing/2014/main" val="20003"/>
                    </a:ext>
                  </a:extLst>
                </a:gridCol>
              </a:tblGrid>
              <a:tr h="743252">
                <a:tc>
                  <a:txBody>
                    <a:bodyPr/>
                    <a:lstStyle/>
                    <a:p>
                      <a:pPr algn="ctr">
                        <a:buNone/>
                      </a:pPr>
                      <a:r>
                        <a:rPr lang="en-US" sz="2800" dirty="0">
                          <a:solidFill>
                            <a:srgbClr val="002060"/>
                          </a:solidFill>
                          <a:latin typeface="標楷體" panose="03000509000000000000" pitchFamily="65" charset="-120"/>
                          <a:ea typeface="標楷體" panose="03000509000000000000" pitchFamily="65" charset="-120"/>
                        </a:rPr>
                        <a:t>《</a:t>
                      </a:r>
                      <a:r>
                        <a:rPr lang="en-US" sz="2800" dirty="0" err="1">
                          <a:solidFill>
                            <a:srgbClr val="002060"/>
                          </a:solidFill>
                          <a:latin typeface="標楷體" panose="03000509000000000000" pitchFamily="65" charset="-120"/>
                          <a:ea typeface="標楷體" panose="03000509000000000000" pitchFamily="65" charset="-120"/>
                        </a:rPr>
                        <a:t>基本法》條文</a:t>
                      </a:r>
                      <a:endParaRPr lang="en-US" sz="2800" dirty="0">
                        <a:solidFill>
                          <a:srgbClr val="002060"/>
                        </a:solidFill>
                        <a:latin typeface="標楷體" panose="03000509000000000000" pitchFamily="65" charset="-120"/>
                        <a:ea typeface="標楷體" panose="03000509000000000000" pitchFamily="65" charset="-120"/>
                      </a:endParaRPr>
                    </a:p>
                  </a:txBody>
                  <a:tcPr anchor="ctr">
                    <a:solidFill>
                      <a:srgbClr val="FFC000"/>
                    </a:solidFill>
                  </a:tcPr>
                </a:tc>
                <a:tc>
                  <a:txBody>
                    <a:bodyPr/>
                    <a:lstStyle/>
                    <a:p>
                      <a:pPr algn="ctr">
                        <a:buNone/>
                      </a:pPr>
                      <a:r>
                        <a:rPr lang="en-US" altLang="zh-TW" sz="2000" dirty="0" err="1">
                          <a:solidFill>
                            <a:srgbClr val="002060"/>
                          </a:solidFill>
                          <a:latin typeface="標楷體" panose="03000509000000000000" pitchFamily="65" charset="-120"/>
                          <a:ea typeface="標楷體" panose="03000509000000000000" pitchFamily="65" charset="-120"/>
                        </a:rPr>
                        <a:t>一國兩制</a:t>
                      </a:r>
                      <a:endParaRPr lang="en-US" sz="2000" dirty="0">
                        <a:solidFill>
                          <a:srgbClr val="002060"/>
                        </a:solidFill>
                        <a:latin typeface="標楷體" panose="03000509000000000000" pitchFamily="65" charset="-120"/>
                        <a:ea typeface="標楷體" panose="03000509000000000000" pitchFamily="65" charset="-120"/>
                      </a:endParaRPr>
                    </a:p>
                  </a:txBody>
                  <a:tcPr anchor="ctr">
                    <a:solidFill>
                      <a:srgbClr val="FFC000"/>
                    </a:solidFill>
                  </a:tcPr>
                </a:tc>
                <a:tc>
                  <a:txBody>
                    <a:bodyPr/>
                    <a:lstStyle/>
                    <a:p>
                      <a:pPr algn="ctr">
                        <a:buNone/>
                      </a:pPr>
                      <a:r>
                        <a:rPr lang="en-US" altLang="zh-TW" sz="2000" dirty="0" err="1">
                          <a:solidFill>
                            <a:srgbClr val="002060"/>
                          </a:solidFill>
                          <a:latin typeface="標楷體" panose="03000509000000000000" pitchFamily="65" charset="-120"/>
                          <a:ea typeface="標楷體" panose="03000509000000000000" pitchFamily="65" charset="-120"/>
                        </a:rPr>
                        <a:t>高度自治</a:t>
                      </a:r>
                      <a:endParaRPr lang="en-US" sz="2000" dirty="0">
                        <a:solidFill>
                          <a:srgbClr val="002060"/>
                        </a:solidFill>
                        <a:latin typeface="標楷體" panose="03000509000000000000" pitchFamily="65" charset="-120"/>
                        <a:ea typeface="標楷體" panose="03000509000000000000" pitchFamily="65" charset="-120"/>
                      </a:endParaRPr>
                    </a:p>
                  </a:txBody>
                  <a:tcPr anchor="ctr">
                    <a:solidFill>
                      <a:srgbClr val="FFC000"/>
                    </a:solidFill>
                  </a:tcPr>
                </a:tc>
                <a:tc>
                  <a:txBody>
                    <a:bodyPr/>
                    <a:lstStyle/>
                    <a:p>
                      <a:pPr algn="ctr">
                        <a:buNone/>
                      </a:pPr>
                      <a:r>
                        <a:rPr lang="en-US" altLang="zh-TW" sz="2000" dirty="0" err="1">
                          <a:solidFill>
                            <a:srgbClr val="002060"/>
                          </a:solidFill>
                          <a:latin typeface="標楷體" panose="03000509000000000000" pitchFamily="65" charset="-120"/>
                          <a:ea typeface="標楷體" panose="03000509000000000000" pitchFamily="65" charset="-120"/>
                        </a:rPr>
                        <a:t>五十年不變</a:t>
                      </a:r>
                      <a:endParaRPr lang="en-US" sz="2000" dirty="0">
                        <a:solidFill>
                          <a:srgbClr val="002060"/>
                        </a:solidFill>
                        <a:latin typeface="標楷體" panose="03000509000000000000" pitchFamily="65" charset="-120"/>
                        <a:ea typeface="標楷體" panose="03000509000000000000" pitchFamily="65" charset="-120"/>
                      </a:endParaRPr>
                    </a:p>
                  </a:txBody>
                  <a:tcPr anchor="ctr">
                    <a:solidFill>
                      <a:srgbClr val="FFC000"/>
                    </a:solidFill>
                  </a:tcPr>
                </a:tc>
                <a:extLst>
                  <a:ext uri="{0D108BD9-81ED-4DB2-BD59-A6C34878D82A}">
                    <a16:rowId xmlns:a16="http://schemas.microsoft.com/office/drawing/2014/main" val="10000"/>
                  </a:ext>
                </a:extLst>
              </a:tr>
              <a:tr h="1745026">
                <a:tc>
                  <a:txBody>
                    <a:bodyPr/>
                    <a:lstStyle/>
                    <a:p>
                      <a:pPr marL="0" algn="l" defTabSz="457200" rtl="0" eaLnBrk="1" latinLnBrk="0" hangingPunct="1">
                        <a:spcAft>
                          <a:spcPts val="1200"/>
                        </a:spcAft>
                        <a:buNone/>
                      </a:pPr>
                      <a:r>
                        <a:rPr lang="en-US" altLang="zh-TW" sz="2400" dirty="0" err="1">
                          <a:solidFill>
                            <a:srgbClr val="0555F7"/>
                          </a:solidFill>
                          <a:latin typeface="標楷體" panose="03000509000000000000" pitchFamily="65" charset="-120"/>
                          <a:ea typeface="標楷體" panose="03000509000000000000" pitchFamily="65" charset="-120"/>
                          <a:cs typeface="標楷體" panose="03000509000000000000" pitchFamily="65" charset="-120"/>
                        </a:rPr>
                        <a:t>第一百五十四條</a:t>
                      </a:r>
                      <a:endParaRPr lang="en-US" altLang="zh-TW" sz="2400" dirty="0">
                        <a:solidFill>
                          <a:srgbClr val="0555F7"/>
                        </a:solidFill>
                        <a:latin typeface="標楷體" panose="03000509000000000000" pitchFamily="65" charset="-120"/>
                        <a:ea typeface="標楷體" panose="03000509000000000000" pitchFamily="65" charset="-120"/>
                        <a:cs typeface="標楷體" panose="03000509000000000000" pitchFamily="65" charset="-120"/>
                      </a:endParaRPr>
                    </a:p>
                    <a:p>
                      <a:pPr marL="0" algn="l" defTabSz="457200" rtl="0" eaLnBrk="1" latinLnBrk="0" hangingPunct="1">
                        <a:buNone/>
                      </a:pPr>
                      <a:r>
                        <a:rPr lang="en-US" sz="2400" kern="1200" dirty="0" err="1">
                          <a:solidFill>
                            <a:srgbClr val="0555F7"/>
                          </a:solidFill>
                          <a:latin typeface="標楷體" panose="03000509000000000000" pitchFamily="65" charset="-120"/>
                          <a:ea typeface="標楷體" panose="03000509000000000000" pitchFamily="65" charset="-120"/>
                          <a:cs typeface="標楷體" panose="03000509000000000000" pitchFamily="65" charset="-120"/>
                        </a:rPr>
                        <a:t>第二款</a:t>
                      </a:r>
                      <a:r>
                        <a:rPr lang="en-US" sz="2200" kern="1200" dirty="0">
                          <a:solidFill>
                            <a:schemeClr val="dk1"/>
                          </a:solidFill>
                          <a:latin typeface="標楷體" panose="03000509000000000000" pitchFamily="65" charset="-120"/>
                          <a:ea typeface="標楷體" panose="03000509000000000000" pitchFamily="65" charset="-120"/>
                          <a:cs typeface="標楷體" panose="03000509000000000000" pitchFamily="65" charset="-120"/>
                        </a:rPr>
                        <a:t>  </a:t>
                      </a:r>
                      <a:r>
                        <a:rPr lang="en-US" sz="2200" kern="1200" dirty="0" err="1">
                          <a:solidFill>
                            <a:schemeClr val="dk1"/>
                          </a:solidFill>
                          <a:latin typeface="標楷體" panose="03000509000000000000" pitchFamily="65" charset="-120"/>
                          <a:ea typeface="標楷體" panose="03000509000000000000" pitchFamily="65" charset="-120"/>
                          <a:cs typeface="標楷體" panose="03000509000000000000" pitchFamily="65" charset="-120"/>
                        </a:rPr>
                        <a:t>對世界各國或各地區的人入境、逗留和離境，香港特別行政區政府可實行出入境管制</a:t>
                      </a:r>
                      <a:r>
                        <a:rPr lang="en-US" sz="2200" kern="1200" dirty="0">
                          <a:solidFill>
                            <a:schemeClr val="dk1"/>
                          </a:solidFill>
                          <a:latin typeface="標楷體" panose="03000509000000000000" pitchFamily="65" charset="-120"/>
                          <a:ea typeface="標楷體" panose="03000509000000000000" pitchFamily="65" charset="-120"/>
                          <a:cs typeface="標楷體" panose="03000509000000000000" pitchFamily="65" charset="-120"/>
                        </a:rPr>
                        <a:t>。</a:t>
                      </a:r>
                    </a:p>
                  </a:txBody>
                  <a:tcPr>
                    <a:solidFill>
                      <a:schemeClr val="bg2">
                        <a:lumMod val="90000"/>
                        <a:alpha val="48000"/>
                      </a:schemeClr>
                    </a:solidFill>
                  </a:tcPr>
                </a:tc>
                <a:tc>
                  <a:txBody>
                    <a:bodyPr/>
                    <a:lstStyle/>
                    <a:p>
                      <a:pPr algn="ctr">
                        <a:buNone/>
                      </a:pPr>
                      <a:endParaRPr lang="en-US" sz="2400" dirty="0">
                        <a:solidFill>
                          <a:srgbClr val="FF0000"/>
                        </a:solidFill>
                      </a:endParaRPr>
                    </a:p>
                  </a:txBody>
                  <a:tcPr>
                    <a:solidFill>
                      <a:schemeClr val="bg2">
                        <a:lumMod val="90000"/>
                        <a:alpha val="48000"/>
                      </a:schemeClr>
                    </a:solidFill>
                  </a:tcPr>
                </a:tc>
                <a:tc>
                  <a:txBody>
                    <a:bodyPr/>
                    <a:lstStyle/>
                    <a:p>
                      <a:pPr algn="ctr">
                        <a:buNone/>
                      </a:pPr>
                      <a:endParaRPr lang="en-US" sz="2400">
                        <a:solidFill>
                          <a:srgbClr val="FF0000"/>
                        </a:solidFill>
                      </a:endParaRPr>
                    </a:p>
                  </a:txBody>
                  <a:tcPr>
                    <a:solidFill>
                      <a:schemeClr val="bg2">
                        <a:lumMod val="90000"/>
                        <a:alpha val="48000"/>
                      </a:schemeClr>
                    </a:solidFill>
                  </a:tcPr>
                </a:tc>
                <a:tc>
                  <a:txBody>
                    <a:bodyPr/>
                    <a:lstStyle/>
                    <a:p>
                      <a:pPr algn="ctr">
                        <a:buNone/>
                      </a:pPr>
                      <a:endParaRPr lang="en-US" sz="2400" dirty="0">
                        <a:solidFill>
                          <a:srgbClr val="FF0000"/>
                        </a:solidFill>
                      </a:endParaRPr>
                    </a:p>
                  </a:txBody>
                  <a:tcPr>
                    <a:solidFill>
                      <a:schemeClr val="bg2">
                        <a:lumMod val="90000"/>
                        <a:alpha val="48000"/>
                      </a:schemeClr>
                    </a:solidFill>
                  </a:tcPr>
                </a:tc>
                <a:extLst>
                  <a:ext uri="{0D108BD9-81ED-4DB2-BD59-A6C34878D82A}">
                    <a16:rowId xmlns:a16="http://schemas.microsoft.com/office/drawing/2014/main" val="10001"/>
                  </a:ext>
                </a:extLst>
              </a:tr>
              <a:tr h="1357243">
                <a:tc>
                  <a:txBody>
                    <a:bodyPr/>
                    <a:lstStyle/>
                    <a:p>
                      <a:pPr>
                        <a:spcAft>
                          <a:spcPts val="1200"/>
                        </a:spcAft>
                        <a:buNone/>
                      </a:pPr>
                      <a:r>
                        <a:rPr lang="en-US" sz="2400" dirty="0" err="1">
                          <a:solidFill>
                            <a:srgbClr val="0555F7"/>
                          </a:solidFill>
                          <a:latin typeface="標楷體" panose="03000509000000000000" pitchFamily="65" charset="-120"/>
                          <a:ea typeface="標楷體" panose="03000509000000000000" pitchFamily="65" charset="-120"/>
                          <a:cs typeface="標楷體" panose="03000509000000000000" pitchFamily="65" charset="-120"/>
                        </a:rPr>
                        <a:t>第一百五十五條</a:t>
                      </a:r>
                      <a:r>
                        <a:rPr lang="en-US" sz="2400" dirty="0">
                          <a:latin typeface="標楷體" panose="03000509000000000000" pitchFamily="65" charset="-120"/>
                          <a:ea typeface="標楷體" panose="03000509000000000000" pitchFamily="65" charset="-120"/>
                          <a:cs typeface="標楷體" panose="03000509000000000000" pitchFamily="65" charset="-120"/>
                        </a:rPr>
                        <a:t> </a:t>
                      </a:r>
                    </a:p>
                    <a:p>
                      <a:pPr>
                        <a:buNone/>
                      </a:pPr>
                      <a:r>
                        <a:rPr lang="en-US" sz="2200" kern="1200" dirty="0" err="1">
                          <a:solidFill>
                            <a:schemeClr val="dk1"/>
                          </a:solidFill>
                          <a:latin typeface="標楷體" panose="03000509000000000000" pitchFamily="65" charset="-120"/>
                          <a:ea typeface="標楷體" panose="03000509000000000000" pitchFamily="65" charset="-120"/>
                          <a:cs typeface="標楷體" panose="03000509000000000000" pitchFamily="65" charset="-120"/>
                        </a:rPr>
                        <a:t>中央人民政府協助或授權香港特別行政區政府與各國或各地區締結互免簽證協議</a:t>
                      </a:r>
                      <a:r>
                        <a:rPr lang="en-US" sz="2200" kern="1200" dirty="0">
                          <a:solidFill>
                            <a:schemeClr val="dk1"/>
                          </a:solidFill>
                          <a:latin typeface="標楷體" panose="03000509000000000000" pitchFamily="65" charset="-120"/>
                          <a:ea typeface="標楷體" panose="03000509000000000000" pitchFamily="65" charset="-120"/>
                          <a:cs typeface="標楷體" panose="03000509000000000000" pitchFamily="65" charset="-120"/>
                        </a:rPr>
                        <a:t>。</a:t>
                      </a:r>
                    </a:p>
                  </a:txBody>
                  <a:tcPr>
                    <a:solidFill>
                      <a:schemeClr val="bg2">
                        <a:lumMod val="90000"/>
                        <a:alpha val="48000"/>
                      </a:schemeClr>
                    </a:solidFill>
                  </a:tcPr>
                </a:tc>
                <a:tc>
                  <a:txBody>
                    <a:bodyPr/>
                    <a:lstStyle/>
                    <a:p>
                      <a:pPr algn="ctr">
                        <a:buNone/>
                      </a:pPr>
                      <a:endParaRPr lang="en-US" sz="2400">
                        <a:solidFill>
                          <a:srgbClr val="FF0000"/>
                        </a:solidFill>
                      </a:endParaRPr>
                    </a:p>
                  </a:txBody>
                  <a:tcPr>
                    <a:solidFill>
                      <a:schemeClr val="bg2">
                        <a:lumMod val="90000"/>
                        <a:alpha val="48000"/>
                      </a:schemeClr>
                    </a:solidFill>
                  </a:tcPr>
                </a:tc>
                <a:tc>
                  <a:txBody>
                    <a:bodyPr/>
                    <a:lstStyle/>
                    <a:p>
                      <a:pPr algn="ctr">
                        <a:buNone/>
                      </a:pPr>
                      <a:endParaRPr lang="en-US" sz="2400">
                        <a:solidFill>
                          <a:srgbClr val="FF0000"/>
                        </a:solidFill>
                      </a:endParaRPr>
                    </a:p>
                  </a:txBody>
                  <a:tcPr>
                    <a:solidFill>
                      <a:schemeClr val="bg2">
                        <a:lumMod val="90000"/>
                        <a:alpha val="48000"/>
                      </a:schemeClr>
                    </a:solidFill>
                  </a:tcPr>
                </a:tc>
                <a:tc>
                  <a:txBody>
                    <a:bodyPr/>
                    <a:lstStyle/>
                    <a:p>
                      <a:pPr algn="ctr">
                        <a:buNone/>
                      </a:pPr>
                      <a:endParaRPr lang="en-US" sz="2400" dirty="0">
                        <a:solidFill>
                          <a:srgbClr val="FF0000"/>
                        </a:solidFill>
                      </a:endParaRPr>
                    </a:p>
                  </a:txBody>
                  <a:tcPr>
                    <a:solidFill>
                      <a:schemeClr val="bg2">
                        <a:lumMod val="90000"/>
                        <a:alpha val="48000"/>
                      </a:schemeClr>
                    </a:solidFill>
                  </a:tcPr>
                </a:tc>
                <a:extLst>
                  <a:ext uri="{0D108BD9-81ED-4DB2-BD59-A6C34878D82A}">
                    <a16:rowId xmlns:a16="http://schemas.microsoft.com/office/drawing/2014/main" val="10002"/>
                  </a:ext>
                </a:extLst>
              </a:tr>
            </a:tbl>
          </a:graphicData>
        </a:graphic>
      </p:graphicFrame>
      <p:sp>
        <p:nvSpPr>
          <p:cNvPr id="7" name="文字方塊 6">
            <a:extLst>
              <a:ext uri="{FF2B5EF4-FFF2-40B4-BE49-F238E27FC236}">
                <a16:creationId xmlns:a16="http://schemas.microsoft.com/office/drawing/2014/main" id="{157A5E53-827B-4F65-B1CA-91F6DAABBDB1}"/>
              </a:ext>
            </a:extLst>
          </p:cNvPr>
          <p:cNvSpPr txBox="1"/>
          <p:nvPr/>
        </p:nvSpPr>
        <p:spPr>
          <a:xfrm>
            <a:off x="8686800" y="6453336"/>
            <a:ext cx="457200" cy="369332"/>
          </a:xfrm>
          <a:prstGeom prst="rect">
            <a:avLst/>
          </a:prstGeom>
          <a:noFill/>
        </p:spPr>
        <p:txBody>
          <a:bodyPr wrap="square" rtlCol="0">
            <a:spAutoFit/>
          </a:bodyPr>
          <a:lstStyle/>
          <a:p>
            <a:r>
              <a:rPr lang="en-US" altLang="zh-HK" dirty="0">
                <a:latin typeface="標楷體" panose="03000509000000000000" pitchFamily="65" charset="-120"/>
                <a:ea typeface="標楷體" panose="03000509000000000000" pitchFamily="65" charset="-120"/>
              </a:rPr>
              <a:t>22</a:t>
            </a:r>
            <a:endParaRPr lang="zh-HK" altLang="en-US" dirty="0">
              <a:latin typeface="標楷體" panose="03000509000000000000" pitchFamily="65" charset="-120"/>
              <a:ea typeface="標楷體" panose="03000509000000000000" pitchFamily="65" charset="-120"/>
            </a:endParaRPr>
          </a:p>
        </p:txBody>
      </p:sp>
      <p:pic>
        <p:nvPicPr>
          <p:cNvPr id="8" name="圖片 7">
            <a:extLst>
              <a:ext uri="{FF2B5EF4-FFF2-40B4-BE49-F238E27FC236}">
                <a16:creationId xmlns:a16="http://schemas.microsoft.com/office/drawing/2014/main" id="{26A8A815-BAEC-F9B4-F3EE-F3C141728AF2}"/>
              </a:ext>
            </a:extLst>
          </p:cNvPr>
          <p:cNvPicPr>
            <a:picLocks noChangeAspect="1"/>
          </p:cNvPicPr>
          <p:nvPr/>
        </p:nvPicPr>
        <p:blipFill>
          <a:blip r:embed="rId3"/>
          <a:stretch>
            <a:fillRect/>
          </a:stretch>
        </p:blipFill>
        <p:spPr>
          <a:xfrm>
            <a:off x="6372200" y="3850434"/>
            <a:ext cx="425316" cy="470086"/>
          </a:xfrm>
          <a:prstGeom prst="rect">
            <a:avLst/>
          </a:prstGeom>
        </p:spPr>
      </p:pic>
      <p:pic>
        <p:nvPicPr>
          <p:cNvPr id="9" name="圖片 8">
            <a:extLst>
              <a:ext uri="{FF2B5EF4-FFF2-40B4-BE49-F238E27FC236}">
                <a16:creationId xmlns:a16="http://schemas.microsoft.com/office/drawing/2014/main" id="{1D386AB8-1985-511E-A0A8-D8389FAB8605}"/>
              </a:ext>
            </a:extLst>
          </p:cNvPr>
          <p:cNvPicPr>
            <a:picLocks noChangeAspect="1"/>
          </p:cNvPicPr>
          <p:nvPr/>
        </p:nvPicPr>
        <p:blipFill>
          <a:blip r:embed="rId3"/>
          <a:stretch>
            <a:fillRect/>
          </a:stretch>
        </p:blipFill>
        <p:spPr>
          <a:xfrm>
            <a:off x="7070687" y="3861798"/>
            <a:ext cx="425316" cy="470086"/>
          </a:xfrm>
          <a:prstGeom prst="rect">
            <a:avLst/>
          </a:prstGeom>
        </p:spPr>
      </p:pic>
      <p:pic>
        <p:nvPicPr>
          <p:cNvPr id="10" name="圖片 9">
            <a:extLst>
              <a:ext uri="{FF2B5EF4-FFF2-40B4-BE49-F238E27FC236}">
                <a16:creationId xmlns:a16="http://schemas.microsoft.com/office/drawing/2014/main" id="{6835A136-BBAC-81FA-9888-A977CCB90457}"/>
              </a:ext>
            </a:extLst>
          </p:cNvPr>
          <p:cNvPicPr>
            <a:picLocks noChangeAspect="1"/>
          </p:cNvPicPr>
          <p:nvPr/>
        </p:nvPicPr>
        <p:blipFill>
          <a:blip r:embed="rId3"/>
          <a:stretch>
            <a:fillRect/>
          </a:stretch>
        </p:blipFill>
        <p:spPr>
          <a:xfrm>
            <a:off x="7919136" y="3861798"/>
            <a:ext cx="425316" cy="470086"/>
          </a:xfrm>
          <a:prstGeom prst="rect">
            <a:avLst/>
          </a:prstGeom>
        </p:spPr>
      </p:pic>
      <p:pic>
        <p:nvPicPr>
          <p:cNvPr id="11" name="圖片 10">
            <a:extLst>
              <a:ext uri="{FF2B5EF4-FFF2-40B4-BE49-F238E27FC236}">
                <a16:creationId xmlns:a16="http://schemas.microsoft.com/office/drawing/2014/main" id="{66DEEEE9-106C-C474-12DB-BC2669388DEB}"/>
              </a:ext>
            </a:extLst>
          </p:cNvPr>
          <p:cNvPicPr>
            <a:picLocks noChangeAspect="1"/>
          </p:cNvPicPr>
          <p:nvPr/>
        </p:nvPicPr>
        <p:blipFill>
          <a:blip r:embed="rId3"/>
          <a:stretch>
            <a:fillRect/>
          </a:stretch>
        </p:blipFill>
        <p:spPr>
          <a:xfrm>
            <a:off x="6372200" y="5331871"/>
            <a:ext cx="425316" cy="470086"/>
          </a:xfrm>
          <a:prstGeom prst="rect">
            <a:avLst/>
          </a:prstGeom>
        </p:spPr>
      </p:pic>
      <p:pic>
        <p:nvPicPr>
          <p:cNvPr id="12" name="圖片 11">
            <a:extLst>
              <a:ext uri="{FF2B5EF4-FFF2-40B4-BE49-F238E27FC236}">
                <a16:creationId xmlns:a16="http://schemas.microsoft.com/office/drawing/2014/main" id="{89BE4862-BBE2-894A-D267-ED4A6501297D}"/>
              </a:ext>
            </a:extLst>
          </p:cNvPr>
          <p:cNvPicPr>
            <a:picLocks noChangeAspect="1"/>
          </p:cNvPicPr>
          <p:nvPr/>
        </p:nvPicPr>
        <p:blipFill>
          <a:blip r:embed="rId3"/>
          <a:stretch>
            <a:fillRect/>
          </a:stretch>
        </p:blipFill>
        <p:spPr>
          <a:xfrm>
            <a:off x="7070687" y="5331871"/>
            <a:ext cx="425316" cy="470086"/>
          </a:xfrm>
          <a:prstGeom prst="rect">
            <a:avLst/>
          </a:prstGeom>
        </p:spPr>
      </p:pic>
      <p:pic>
        <p:nvPicPr>
          <p:cNvPr id="13" name="圖片 12">
            <a:extLst>
              <a:ext uri="{FF2B5EF4-FFF2-40B4-BE49-F238E27FC236}">
                <a16:creationId xmlns:a16="http://schemas.microsoft.com/office/drawing/2014/main" id="{31CD5AF1-2383-536C-9BD2-DD19B5975359}"/>
              </a:ext>
            </a:extLst>
          </p:cNvPr>
          <p:cNvPicPr>
            <a:picLocks noChangeAspect="1"/>
          </p:cNvPicPr>
          <p:nvPr/>
        </p:nvPicPr>
        <p:blipFill>
          <a:blip r:embed="rId3"/>
          <a:stretch>
            <a:fillRect/>
          </a:stretch>
        </p:blipFill>
        <p:spPr>
          <a:xfrm>
            <a:off x="7919136" y="5331871"/>
            <a:ext cx="425316" cy="47008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1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1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3743589" name="Picture 1073743588" descr="做一做_logo"/>
          <p:cNvPicPr>
            <a:picLocks noChangeAspect="1"/>
          </p:cNvPicPr>
          <p:nvPr/>
        </p:nvPicPr>
        <p:blipFill>
          <a:blip r:embed="rId2"/>
          <a:stretch>
            <a:fillRect/>
          </a:stretch>
        </p:blipFill>
        <p:spPr>
          <a:xfrm>
            <a:off x="486410" y="159385"/>
            <a:ext cx="2305050" cy="1014730"/>
          </a:xfrm>
          <a:prstGeom prst="rect">
            <a:avLst/>
          </a:prstGeom>
          <a:noFill/>
          <a:ln w="9525">
            <a:noFill/>
          </a:ln>
        </p:spPr>
      </p:pic>
      <p:sp>
        <p:nvSpPr>
          <p:cNvPr id="5" name="Text Box 4"/>
          <p:cNvSpPr txBox="1"/>
          <p:nvPr/>
        </p:nvSpPr>
        <p:spPr>
          <a:xfrm>
            <a:off x="486410" y="1174115"/>
            <a:ext cx="8188325" cy="460375"/>
          </a:xfrm>
          <a:prstGeom prst="rect">
            <a:avLst/>
          </a:prstGeom>
          <a:noFill/>
        </p:spPr>
        <p:txBody>
          <a:bodyPr wrap="square" rtlCol="0">
            <a:spAutoFit/>
          </a:bodyPr>
          <a:lstStyle/>
          <a:p>
            <a:r>
              <a:rPr lang="en-US" sz="2400" dirty="0" err="1">
                <a:latin typeface="標楷體" panose="03000509000000000000" pitchFamily="65" charset="-120"/>
                <a:ea typeface="標楷體" panose="03000509000000000000" pitchFamily="65" charset="-120"/>
              </a:rPr>
              <a:t>請細看上面兩條《基本法》的條文</a:t>
            </a:r>
            <a:r>
              <a:rPr lang="en-US"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再</a:t>
            </a:r>
            <a:r>
              <a:rPr lang="en-US" sz="2400" dirty="0" err="1">
                <a:latin typeface="標楷體" panose="03000509000000000000" pitchFamily="65" charset="-120"/>
                <a:ea typeface="標楷體" panose="03000509000000000000" pitchFamily="65" charset="-120"/>
              </a:rPr>
              <a:t>回答下面的題目</a:t>
            </a:r>
            <a:r>
              <a:rPr lang="en-US" sz="2400" dirty="0">
                <a:latin typeface="標楷體" panose="03000509000000000000" pitchFamily="65" charset="-120"/>
                <a:ea typeface="標楷體" panose="03000509000000000000" pitchFamily="65" charset="-120"/>
              </a:rPr>
              <a:t>。</a:t>
            </a:r>
          </a:p>
        </p:txBody>
      </p:sp>
      <p:sp>
        <p:nvSpPr>
          <p:cNvPr id="7" name="Text Box 6"/>
          <p:cNvSpPr txBox="1"/>
          <p:nvPr/>
        </p:nvSpPr>
        <p:spPr>
          <a:xfrm>
            <a:off x="396875" y="1773555"/>
            <a:ext cx="8368665" cy="4276725"/>
          </a:xfrm>
          <a:prstGeom prst="rect">
            <a:avLst/>
          </a:prstGeom>
          <a:noFill/>
        </p:spPr>
        <p:txBody>
          <a:bodyPr wrap="square" rtlCol="0">
            <a:spAutoFit/>
          </a:bodyPr>
          <a:lstStyle/>
          <a:p>
            <a:pPr marL="457200" indent="-457200">
              <a:buFont typeface="+mj-lt"/>
              <a:buAutoNum type="arabicPeriod"/>
            </a:pPr>
            <a:r>
              <a:rPr lang="en-US" sz="2800">
                <a:latin typeface="標楷體" panose="03000509000000000000" pitchFamily="65" charset="-120"/>
                <a:ea typeface="標楷體" panose="03000509000000000000" pitchFamily="65" charset="-120"/>
                <a:sym typeface="+mn-ea"/>
              </a:rPr>
              <a:t>上面兩條條款賦予香港特區政府三項有關出入境的權力，是哪三項？</a:t>
            </a:r>
            <a:endParaRPr lang="en-US" sz="2800">
              <a:latin typeface="Times New Roman" panose="02020603050405020304" pitchFamily="18" charset="0"/>
              <a:sym typeface="+mn-ea"/>
            </a:endParaRPr>
          </a:p>
          <a:p>
            <a:pPr marL="457200" indent="-457200">
              <a:buFont typeface="+mj-lt"/>
              <a:buAutoNum type="arabicPeriod"/>
            </a:pPr>
            <a:endParaRPr lang="en-US" sz="2800">
              <a:latin typeface="Times New Roman" panose="02020603050405020304" pitchFamily="18" charset="0"/>
            </a:endParaRPr>
          </a:p>
          <a:p>
            <a:pPr marL="457200" indent="-457200">
              <a:buFont typeface="+mj-lt"/>
              <a:buAutoNum type="arabicPeriod"/>
            </a:pPr>
            <a:endParaRPr lang="en-US" sz="2800">
              <a:latin typeface="Times New Roman" panose="02020603050405020304" pitchFamily="18" charset="0"/>
            </a:endParaRPr>
          </a:p>
          <a:p>
            <a:pPr marL="457200" indent="-457200">
              <a:buFont typeface="+mj-lt"/>
              <a:buAutoNum type="arabicPeriod"/>
            </a:pPr>
            <a:r>
              <a:rPr lang="en-US" sz="2800">
                <a:latin typeface="標楷體" panose="03000509000000000000" pitchFamily="65" charset="-120"/>
                <a:ea typeface="標楷體" panose="03000509000000000000" pitchFamily="65" charset="-120"/>
              </a:rPr>
              <a:t>回歸前港英政府已擁有這些權力，所以，中央政府考慮到了什麼原則，繼續賦予香港特區政府同樣的權力？</a:t>
            </a:r>
            <a:endParaRPr lang="en-US" sz="2800">
              <a:latin typeface="Times New Roman" panose="02020603050405020304" pitchFamily="18" charset="0"/>
            </a:endParaRPr>
          </a:p>
          <a:p>
            <a:pPr marL="457200" indent="-457200">
              <a:buFont typeface="+mj-lt"/>
              <a:buAutoNum type="arabicPeriod"/>
            </a:pPr>
            <a:endParaRPr lang="en-US" sz="2800">
              <a:latin typeface="Times New Roman" panose="02020603050405020304" pitchFamily="18" charset="0"/>
            </a:endParaRPr>
          </a:p>
          <a:p>
            <a:pPr marL="457200" indent="-457200">
              <a:buFont typeface="+mj-lt"/>
              <a:buAutoNum type="arabicPeriod"/>
            </a:pPr>
            <a:endParaRPr lang="en-US" sz="2800">
              <a:latin typeface="Times New Roman" panose="02020603050405020304" pitchFamily="18" charset="0"/>
            </a:endParaRPr>
          </a:p>
          <a:p>
            <a:endParaRPr lang="en-US" sz="2000" u="sng">
              <a:solidFill>
                <a:srgbClr val="FF0000"/>
              </a:solidFill>
              <a:latin typeface="新細明體" panose="02020500000000000000" pitchFamily="18" charset="-120"/>
              <a:cs typeface="新細明體" panose="02020500000000000000" pitchFamily="18" charset="-120"/>
            </a:endParaRPr>
          </a:p>
        </p:txBody>
      </p:sp>
      <p:cxnSp>
        <p:nvCxnSpPr>
          <p:cNvPr id="2" name="Straight Connector 1"/>
          <p:cNvCxnSpPr/>
          <p:nvPr/>
        </p:nvCxnSpPr>
        <p:spPr>
          <a:xfrm>
            <a:off x="988695" y="5433060"/>
            <a:ext cx="7776845" cy="0"/>
          </a:xfrm>
          <a:prstGeom prst="line">
            <a:avLst/>
          </a:prstGeom>
          <a:ln>
            <a:solidFill>
              <a:srgbClr val="FF0000"/>
            </a:solidFill>
          </a:ln>
        </p:spPr>
        <p:style>
          <a:lnRef idx="1">
            <a:schemeClr val="dk1"/>
          </a:lnRef>
          <a:fillRef idx="0">
            <a:schemeClr val="dk1"/>
          </a:fillRef>
          <a:effectRef idx="0">
            <a:schemeClr val="dk1"/>
          </a:effectRef>
          <a:fontRef idx="minor">
            <a:schemeClr val="tx1"/>
          </a:fontRef>
        </p:style>
      </p:cxnSp>
      <p:cxnSp>
        <p:nvCxnSpPr>
          <p:cNvPr id="4" name="Straight Connector 3"/>
          <p:cNvCxnSpPr/>
          <p:nvPr/>
        </p:nvCxnSpPr>
        <p:spPr>
          <a:xfrm>
            <a:off x="988695" y="3358515"/>
            <a:ext cx="7776845" cy="0"/>
          </a:xfrm>
          <a:prstGeom prst="line">
            <a:avLst/>
          </a:prstGeom>
          <a:ln>
            <a:solidFill>
              <a:srgbClr val="FF0000"/>
            </a:solidFill>
          </a:ln>
        </p:spPr>
        <p:style>
          <a:lnRef idx="1">
            <a:schemeClr val="dk1"/>
          </a:lnRef>
          <a:fillRef idx="0">
            <a:schemeClr val="dk1"/>
          </a:fillRef>
          <a:effectRef idx="0">
            <a:schemeClr val="dk1"/>
          </a:effectRef>
          <a:fontRef idx="minor">
            <a:schemeClr val="tx1"/>
          </a:fontRef>
        </p:style>
      </p:cxnSp>
      <p:sp>
        <p:nvSpPr>
          <p:cNvPr id="8" name="文字方塊 7">
            <a:extLst>
              <a:ext uri="{FF2B5EF4-FFF2-40B4-BE49-F238E27FC236}">
                <a16:creationId xmlns:a16="http://schemas.microsoft.com/office/drawing/2014/main" id="{AD35049D-B845-4326-8320-9E3C2928EAFB}"/>
              </a:ext>
            </a:extLst>
          </p:cNvPr>
          <p:cNvSpPr txBox="1"/>
          <p:nvPr/>
        </p:nvSpPr>
        <p:spPr>
          <a:xfrm>
            <a:off x="8686800" y="6453336"/>
            <a:ext cx="457200" cy="369332"/>
          </a:xfrm>
          <a:prstGeom prst="rect">
            <a:avLst/>
          </a:prstGeom>
          <a:noFill/>
        </p:spPr>
        <p:txBody>
          <a:bodyPr wrap="square" rtlCol="0">
            <a:spAutoFit/>
          </a:bodyPr>
          <a:lstStyle/>
          <a:p>
            <a:r>
              <a:rPr lang="en-US" altLang="zh-HK" dirty="0">
                <a:latin typeface="標楷體" panose="03000509000000000000" pitchFamily="65" charset="-120"/>
                <a:ea typeface="標楷體" panose="03000509000000000000" pitchFamily="65" charset="-120"/>
              </a:rPr>
              <a:t>23</a:t>
            </a:r>
            <a:endParaRPr lang="zh-HK" altLang="en-US" dirty="0">
              <a:latin typeface="標楷體" panose="03000509000000000000" pitchFamily="65" charset="-120"/>
              <a:ea typeface="標楷體" panose="03000509000000000000" pitchFamily="65"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dissolve">
                                      <p:cBhvr>
                                        <p:cTn id="12" dur="500"/>
                                        <p:tgtEl>
                                          <p:spTgt spid="7">
                                            <p:txEl>
                                              <p:pRg st="0" end="0"/>
                                            </p:txEl>
                                          </p:spTgt>
                                        </p:tgtEl>
                                      </p:cBhvr>
                                    </p:animEffect>
                                  </p:childTnLst>
                                </p:cTn>
                              </p:par>
                            </p:childTnLst>
                          </p:cTn>
                        </p:par>
                        <p:par>
                          <p:cTn id="13" fill="hold">
                            <p:stCondLst>
                              <p:cond delay="500"/>
                            </p:stCondLst>
                            <p:childTnLst>
                              <p:par>
                                <p:cTn id="14" presetID="9" presetClass="entr" presetSubtype="0"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dissolv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nodeType="clickEffect">
                                  <p:stCondLst>
                                    <p:cond delay="0"/>
                                  </p:stCondLst>
                                  <p:childTnLst>
                                    <p:set>
                                      <p:cBhvr>
                                        <p:cTn id="20" dur="1" fill="hold">
                                          <p:stCondLst>
                                            <p:cond delay="0"/>
                                          </p:stCondLst>
                                        </p:cTn>
                                        <p:tgtEl>
                                          <p:spTgt spid="7">
                                            <p:txEl>
                                              <p:pRg st="3" end="3"/>
                                            </p:txEl>
                                          </p:spTgt>
                                        </p:tgtEl>
                                        <p:attrNameLst>
                                          <p:attrName>style.visibility</p:attrName>
                                        </p:attrNameLst>
                                      </p:cBhvr>
                                      <p:to>
                                        <p:strVal val="visible"/>
                                      </p:to>
                                    </p:set>
                                    <p:animEffect transition="in" filter="dissolve">
                                      <p:cBhvr>
                                        <p:cTn id="21" dur="500"/>
                                        <p:tgtEl>
                                          <p:spTgt spid="7">
                                            <p:txEl>
                                              <p:pRg st="3" end="3"/>
                                            </p:txEl>
                                          </p:spTgt>
                                        </p:tgtEl>
                                      </p:cBhvr>
                                    </p:animEffect>
                                  </p:childTnLst>
                                </p:cTn>
                              </p:par>
                            </p:childTnLst>
                          </p:cTn>
                        </p:par>
                        <p:par>
                          <p:cTn id="22" fill="hold">
                            <p:stCondLst>
                              <p:cond delay="500"/>
                            </p:stCondLst>
                            <p:childTnLst>
                              <p:par>
                                <p:cTn id="23" presetID="9" presetClass="entr" presetSubtype="0"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dissolve">
                                      <p:cBhvr>
                                        <p:cTn id="2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7" grpId="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86663" y="570307"/>
            <a:ext cx="3923908" cy="4704850"/>
          </a:xfrm>
          <a:prstGeom prst="rect">
            <a:avLst/>
          </a:prstGeom>
        </p:spPr>
      </p:pic>
      <p:pic>
        <p:nvPicPr>
          <p:cNvPr id="3" name="Picture -2147482578" descr="IMG_256"/>
          <p:cNvPicPr>
            <a:picLocks noChangeAspect="1"/>
          </p:cNvPicPr>
          <p:nvPr/>
        </p:nvPicPr>
        <p:blipFill>
          <a:blip r:embed="rId3"/>
          <a:stretch>
            <a:fillRect/>
          </a:stretch>
        </p:blipFill>
        <p:spPr>
          <a:xfrm rot="720000">
            <a:off x="5459707" y="930997"/>
            <a:ext cx="2787342" cy="3983471"/>
          </a:xfrm>
          <a:prstGeom prst="rect">
            <a:avLst/>
          </a:prstGeom>
          <a:noFill/>
          <a:ln w="9525">
            <a:noFill/>
          </a:ln>
        </p:spPr>
      </p:pic>
      <p:sp>
        <p:nvSpPr>
          <p:cNvPr id="1073744119" name="Text Box 1073744118"/>
          <p:cNvSpPr txBox="1"/>
          <p:nvPr/>
        </p:nvSpPr>
        <p:spPr>
          <a:xfrm>
            <a:off x="5192669" y="5354320"/>
            <a:ext cx="3094355" cy="829945"/>
          </a:xfrm>
          <a:prstGeom prst="rect">
            <a:avLst/>
          </a:prstGeom>
          <a:solidFill>
            <a:srgbClr val="FFFFFF"/>
          </a:solidFill>
          <a:ln w="9525" cap="flat" cmpd="sng">
            <a:solidFill>
              <a:srgbClr val="000000"/>
            </a:solidFill>
            <a:prstDash val="solid"/>
            <a:miter/>
            <a:headEnd type="none" w="med" len="med"/>
            <a:tailEnd type="none" w="med" len="med"/>
          </a:ln>
        </p:spPr>
        <p:txBody>
          <a:bodyPr vert="horz" wrap="square" anchor="t">
            <a:spAutoFit/>
          </a:bodyPr>
          <a:lstStyle/>
          <a:p>
            <a:pPr algn="ctr"/>
            <a:r>
              <a:rPr lang="en-US" sz="2400" dirty="0" err="1">
                <a:latin typeface="標楷體" panose="03000509000000000000" pitchFamily="65" charset="-120"/>
                <a:ea typeface="標楷體" panose="03000509000000000000" pitchFamily="65" charset="-120"/>
              </a:rPr>
              <a:t>中華人民共和國</a:t>
            </a:r>
            <a:endParaRPr lang="en-US" sz="2400" dirty="0">
              <a:latin typeface="標楷體" panose="03000509000000000000" pitchFamily="65" charset="-120"/>
              <a:ea typeface="標楷體" panose="03000509000000000000" pitchFamily="65" charset="-120"/>
            </a:endParaRPr>
          </a:p>
          <a:p>
            <a:pPr algn="ctr"/>
            <a:r>
              <a:rPr lang="en-US" sz="2400" dirty="0" err="1">
                <a:latin typeface="標楷體" panose="03000509000000000000" pitchFamily="65" charset="-120"/>
                <a:ea typeface="標楷體" panose="03000509000000000000" pitchFamily="65" charset="-120"/>
              </a:rPr>
              <a:t>香港特別行政區護照</a:t>
            </a:r>
            <a:endParaRPr lang="en-US" sz="2400" dirty="0">
              <a:latin typeface="標楷體" panose="03000509000000000000" pitchFamily="65" charset="-120"/>
              <a:ea typeface="標楷體" panose="03000509000000000000" pitchFamily="65" charset="-120"/>
            </a:endParaRPr>
          </a:p>
        </p:txBody>
      </p:sp>
      <p:sp>
        <p:nvSpPr>
          <p:cNvPr id="1073744120" name="Text Box 1073744119"/>
          <p:cNvSpPr txBox="1"/>
          <p:nvPr/>
        </p:nvSpPr>
        <p:spPr>
          <a:xfrm>
            <a:off x="1341170" y="5354320"/>
            <a:ext cx="2628900" cy="1198880"/>
          </a:xfrm>
          <a:prstGeom prst="rect">
            <a:avLst/>
          </a:prstGeom>
          <a:solidFill>
            <a:srgbClr val="FFFFFF"/>
          </a:solidFill>
          <a:ln w="9525" cap="flat" cmpd="sng">
            <a:solidFill>
              <a:srgbClr val="000000"/>
            </a:solidFill>
            <a:prstDash val="solid"/>
            <a:miter/>
            <a:headEnd type="none" w="med" len="med"/>
            <a:tailEnd type="none" w="med" len="med"/>
          </a:ln>
        </p:spPr>
        <p:txBody>
          <a:bodyPr vert="horz" wrap="square" anchor="t">
            <a:spAutoFit/>
          </a:bodyPr>
          <a:lstStyle/>
          <a:p>
            <a:pPr algn="ctr">
              <a:lnSpc>
                <a:spcPct val="100000"/>
              </a:lnSpc>
            </a:pPr>
            <a:r>
              <a:rPr lang="en-US" sz="2400" dirty="0" err="1">
                <a:latin typeface="標楷體" panose="03000509000000000000" pitchFamily="65" charset="-120"/>
                <a:ea typeface="標楷體" panose="03000509000000000000" pitchFamily="65" charset="-120"/>
              </a:rPr>
              <a:t>中華人民共和國</a:t>
            </a:r>
            <a:endParaRPr lang="en-US" sz="2400" dirty="0">
              <a:latin typeface="標楷體" panose="03000509000000000000" pitchFamily="65" charset="-120"/>
              <a:ea typeface="標楷體" panose="03000509000000000000" pitchFamily="65" charset="-120"/>
            </a:endParaRPr>
          </a:p>
          <a:p>
            <a:pPr algn="ctr">
              <a:lnSpc>
                <a:spcPct val="100000"/>
              </a:lnSpc>
            </a:pPr>
            <a:r>
              <a:rPr lang="en-US" sz="2400" dirty="0" err="1">
                <a:latin typeface="標楷體" panose="03000509000000000000" pitchFamily="65" charset="-120"/>
                <a:ea typeface="標楷體" panose="03000509000000000000" pitchFamily="65" charset="-120"/>
              </a:rPr>
              <a:t>香港特別行政區</a:t>
            </a:r>
            <a:endParaRPr lang="en-US" sz="2400" dirty="0">
              <a:latin typeface="標楷體" panose="03000509000000000000" pitchFamily="65" charset="-120"/>
              <a:ea typeface="標楷體" panose="03000509000000000000" pitchFamily="65" charset="-120"/>
            </a:endParaRPr>
          </a:p>
          <a:p>
            <a:pPr algn="ctr">
              <a:lnSpc>
                <a:spcPct val="100000"/>
              </a:lnSpc>
            </a:pPr>
            <a:r>
              <a:rPr lang="en-US" sz="2400" dirty="0" err="1">
                <a:latin typeface="標楷體" panose="03000509000000000000" pitchFamily="65" charset="-120"/>
                <a:ea typeface="標楷體" panose="03000509000000000000" pitchFamily="65" charset="-120"/>
              </a:rPr>
              <a:t>簽證身份書</a:t>
            </a:r>
            <a:endParaRPr lang="en-US" sz="2400" dirty="0">
              <a:latin typeface="標楷體" panose="03000509000000000000" pitchFamily="65" charset="-120"/>
              <a:ea typeface="標楷體" panose="03000509000000000000" pitchFamily="65" charset="-120"/>
            </a:endParaRPr>
          </a:p>
        </p:txBody>
      </p:sp>
      <p:sp>
        <p:nvSpPr>
          <p:cNvPr id="6" name="文字方塊 5">
            <a:extLst>
              <a:ext uri="{FF2B5EF4-FFF2-40B4-BE49-F238E27FC236}">
                <a16:creationId xmlns:a16="http://schemas.microsoft.com/office/drawing/2014/main" id="{F697C951-4EB0-462D-97F1-7D463FEB5894}"/>
              </a:ext>
            </a:extLst>
          </p:cNvPr>
          <p:cNvSpPr txBox="1"/>
          <p:nvPr/>
        </p:nvSpPr>
        <p:spPr>
          <a:xfrm>
            <a:off x="8686800" y="6453336"/>
            <a:ext cx="457200" cy="369332"/>
          </a:xfrm>
          <a:prstGeom prst="rect">
            <a:avLst/>
          </a:prstGeom>
          <a:noFill/>
        </p:spPr>
        <p:txBody>
          <a:bodyPr wrap="square" rtlCol="0">
            <a:spAutoFit/>
          </a:bodyPr>
          <a:lstStyle/>
          <a:p>
            <a:r>
              <a:rPr lang="en-US" altLang="zh-HK" dirty="0">
                <a:latin typeface="標楷體" panose="03000509000000000000" pitchFamily="65" charset="-120"/>
                <a:ea typeface="標楷體" panose="03000509000000000000" pitchFamily="65" charset="-120"/>
              </a:rPr>
              <a:t>24</a:t>
            </a:r>
            <a:endParaRPr lang="zh-HK" altLang="en-US" dirty="0">
              <a:latin typeface="標楷體" panose="03000509000000000000" pitchFamily="65" charset="-120"/>
              <a:ea typeface="標楷體" panose="03000509000000000000" pitchFamily="65" charset="-12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457835" y="1304290"/>
            <a:ext cx="8228965" cy="4526280"/>
          </a:xfrm>
        </p:spPr>
        <p:txBody>
          <a:bodyPr vert="horz"/>
          <a:lstStyle/>
          <a:p>
            <a:pPr marL="0" indent="0">
              <a:buNone/>
            </a:pPr>
            <a:r>
              <a:rPr lang="en-US" altLang="zh-TW" sz="2000" dirty="0" err="1">
                <a:latin typeface="標楷體" panose="03000509000000000000" pitchFamily="65" charset="-120"/>
                <a:ea typeface="標楷體" panose="03000509000000000000" pitchFamily="65" charset="-120"/>
              </a:rPr>
              <a:t>若你認為下列《基本法》條文符合</a:t>
            </a:r>
            <a:r>
              <a:rPr lang="zh-TW" altLang="en-US" sz="2000" dirty="0">
                <a:latin typeface="標楷體" panose="03000509000000000000" pitchFamily="65" charset="-120"/>
                <a:ea typeface="標楷體" panose="03000509000000000000" pitchFamily="65" charset="-120"/>
              </a:rPr>
              <a:t>相關</a:t>
            </a:r>
            <a:r>
              <a:rPr lang="en-US" altLang="zh-TW" sz="2000" dirty="0" err="1">
                <a:latin typeface="標楷體" panose="03000509000000000000" pitchFamily="65" charset="-120"/>
                <a:ea typeface="標楷體" panose="03000509000000000000" pitchFamily="65" charset="-120"/>
              </a:rPr>
              <a:t>原則，請在相關格子內加上</a:t>
            </a:r>
            <a:r>
              <a:rPr lang="zh-TW" altLang="en-US" sz="2000" dirty="0"/>
              <a:t> </a:t>
            </a:r>
            <a:r>
              <a:rPr lang="zh-TW" altLang="en-US" sz="2000" dirty="0">
                <a:solidFill>
                  <a:srgbClr val="FF0000"/>
                </a:solidFill>
              </a:rPr>
              <a:t>✓</a:t>
            </a:r>
            <a:r>
              <a:rPr lang="zh-TW" altLang="en-US" sz="2000" dirty="0"/>
              <a:t> </a:t>
            </a:r>
            <a:r>
              <a:rPr lang="en-US" altLang="zh-TW" sz="2000" dirty="0" err="1">
                <a:latin typeface="標楷體" panose="03000509000000000000" pitchFamily="65" charset="-120"/>
                <a:ea typeface="標楷體" panose="03000509000000000000" pitchFamily="65" charset="-120"/>
              </a:rPr>
              <a:t>號；不符合則加上</a:t>
            </a:r>
            <a:r>
              <a:rPr lang="en-US" altLang="zh-TW" sz="2000" dirty="0">
                <a:latin typeface="標楷體" panose="03000509000000000000" pitchFamily="65" charset="-120"/>
                <a:ea typeface="標楷體" panose="03000509000000000000" pitchFamily="65" charset="-120"/>
              </a:rPr>
              <a:t> </a:t>
            </a:r>
            <a:r>
              <a:rPr lang="zh-TW" altLang="en-US" sz="2000" dirty="0">
                <a:solidFill>
                  <a:srgbClr val="FF0000"/>
                </a:solidFill>
              </a:rPr>
              <a:t>✗</a:t>
            </a:r>
            <a:r>
              <a:rPr lang="en-US" altLang="zh-TW" sz="2000" dirty="0">
                <a:solidFill>
                  <a:srgbClr val="FF0000"/>
                </a:solidFill>
                <a:latin typeface="標楷體" panose="03000509000000000000" pitchFamily="65" charset="-120"/>
                <a:ea typeface="標楷體" panose="03000509000000000000" pitchFamily="65" charset="-120"/>
              </a:rPr>
              <a:t> </a:t>
            </a:r>
            <a:r>
              <a:rPr lang="en-US" altLang="zh-TW" sz="2000" dirty="0" err="1">
                <a:latin typeface="標楷體" panose="03000509000000000000" pitchFamily="65" charset="-120"/>
                <a:ea typeface="標楷體" panose="03000509000000000000" pitchFamily="65" charset="-120"/>
              </a:rPr>
              <a:t>號，不相關則加上</a:t>
            </a:r>
            <a:r>
              <a:rPr lang="en-US" altLang="zh-TW" sz="2000" dirty="0">
                <a:solidFill>
                  <a:srgbClr val="FF0000"/>
                </a:solidFill>
                <a:latin typeface="標楷體" panose="03000509000000000000" pitchFamily="65" charset="-120"/>
                <a:ea typeface="標楷體" panose="03000509000000000000" pitchFamily="65" charset="-120"/>
              </a:rPr>
              <a:t> - </a:t>
            </a:r>
            <a:r>
              <a:rPr lang="en-US" altLang="zh-TW" sz="2000" dirty="0">
                <a:latin typeface="標楷體" panose="03000509000000000000" pitchFamily="65" charset="-120"/>
                <a:ea typeface="標楷體" panose="03000509000000000000" pitchFamily="65" charset="-120"/>
              </a:rPr>
              <a:t>號</a:t>
            </a:r>
            <a:endParaRPr lang="en-US" altLang="zh-TW" sz="2400" dirty="0">
              <a:latin typeface="標楷體" panose="03000509000000000000" pitchFamily="65" charset="-120"/>
              <a:ea typeface="標楷體" panose="03000509000000000000" pitchFamily="65" charset="-120"/>
            </a:endParaRPr>
          </a:p>
        </p:txBody>
      </p:sp>
      <p:grpSp>
        <p:nvGrpSpPr>
          <p:cNvPr id="1073744017" name="Group 1073744016"/>
          <p:cNvGrpSpPr/>
          <p:nvPr/>
        </p:nvGrpSpPr>
        <p:grpSpPr>
          <a:xfrm>
            <a:off x="581344" y="200380"/>
            <a:ext cx="7944166" cy="1103913"/>
            <a:chOff x="3100" y="37747"/>
            <a:chExt cx="6515" cy="956"/>
          </a:xfrm>
        </p:grpSpPr>
        <p:pic>
          <p:nvPicPr>
            <p:cNvPr id="1073743945" name="Picture 741" descr="做一做_logo"/>
            <p:cNvPicPr>
              <a:picLocks noChangeAspect="1"/>
            </p:cNvPicPr>
            <p:nvPr/>
          </p:nvPicPr>
          <p:blipFill>
            <a:blip r:embed="rId2"/>
            <a:stretch>
              <a:fillRect/>
            </a:stretch>
          </p:blipFill>
          <p:spPr>
            <a:xfrm>
              <a:off x="3100" y="37747"/>
              <a:ext cx="1883" cy="915"/>
            </a:xfrm>
            <a:prstGeom prst="rect">
              <a:avLst/>
            </a:prstGeom>
            <a:noFill/>
            <a:ln w="9525">
              <a:noFill/>
            </a:ln>
          </p:spPr>
        </p:pic>
        <p:sp>
          <p:nvSpPr>
            <p:cNvPr id="1073743946" name="Text Box 742"/>
            <p:cNvSpPr txBox="1"/>
            <p:nvPr/>
          </p:nvSpPr>
          <p:spPr>
            <a:xfrm>
              <a:off x="5403" y="37984"/>
              <a:ext cx="4212" cy="719"/>
            </a:xfrm>
            <a:prstGeom prst="rect">
              <a:avLst/>
            </a:prstGeom>
            <a:noFill/>
            <a:ln w="9525">
              <a:noFill/>
            </a:ln>
          </p:spPr>
          <p:txBody>
            <a:bodyPr vert="horz" wrap="square" anchor="t">
              <a:spAutoFit/>
            </a:bodyPr>
            <a:lstStyle/>
            <a:p>
              <a:pPr marL="1219200" indent="-1219200" algn="just"/>
              <a:r>
                <a:rPr lang="en-US" sz="2400" dirty="0" err="1">
                  <a:latin typeface="標楷體" panose="03000509000000000000" pitchFamily="65" charset="-120"/>
                  <a:ea typeface="標楷體" panose="03000509000000000000" pitchFamily="65" charset="-120"/>
                </a:rPr>
                <a:t>參閱下面《基本法》第七章的條文</a:t>
              </a:r>
              <a:r>
                <a:rPr lang="en-US" sz="2400" dirty="0">
                  <a:latin typeface="標楷體" panose="03000509000000000000" pitchFamily="65" charset="-120"/>
                  <a:ea typeface="標楷體" panose="03000509000000000000" pitchFamily="65" charset="-120"/>
                </a:rPr>
                <a:t>，</a:t>
              </a:r>
            </a:p>
            <a:p>
              <a:pPr marL="1219200" indent="-1219200" algn="just"/>
              <a:r>
                <a:rPr lang="en-US" sz="2400" dirty="0" err="1">
                  <a:latin typeface="標楷體" panose="03000509000000000000" pitchFamily="65" charset="-120"/>
                  <a:ea typeface="標楷體" panose="03000509000000000000" pitchFamily="65" charset="-120"/>
                </a:rPr>
                <a:t>然後回答以下的題目</a:t>
              </a:r>
              <a:r>
                <a:rPr lang="en-US" sz="2400" dirty="0">
                  <a:latin typeface="標楷體" panose="03000509000000000000" pitchFamily="65" charset="-120"/>
                  <a:ea typeface="標楷體" panose="03000509000000000000" pitchFamily="65" charset="-120"/>
                </a:rPr>
                <a:t>。</a:t>
              </a:r>
            </a:p>
          </p:txBody>
        </p:sp>
      </p:grpSp>
      <p:graphicFrame>
        <p:nvGraphicFramePr>
          <p:cNvPr id="19" name="Table 18"/>
          <p:cNvGraphicFramePr/>
          <p:nvPr>
            <p:extLst>
              <p:ext uri="{D42A27DB-BD31-4B8C-83A1-F6EECF244321}">
                <p14:modId xmlns:p14="http://schemas.microsoft.com/office/powerpoint/2010/main" val="1746913325"/>
              </p:ext>
            </p:extLst>
          </p:nvPr>
        </p:nvGraphicFramePr>
        <p:xfrm>
          <a:off x="581344" y="2087190"/>
          <a:ext cx="8075240" cy="4432554"/>
        </p:xfrm>
        <a:graphic>
          <a:graphicData uri="http://schemas.openxmlformats.org/drawingml/2006/table">
            <a:tbl>
              <a:tblPr firstRow="1" bandRow="1">
                <a:tableStyleId>{5C22544A-7EE6-4342-B048-85BDC9FD1C3A}</a:tableStyleId>
              </a:tblPr>
              <a:tblGrid>
                <a:gridCol w="5544616">
                  <a:extLst>
                    <a:ext uri="{9D8B030D-6E8A-4147-A177-3AD203B41FA5}">
                      <a16:colId xmlns:a16="http://schemas.microsoft.com/office/drawing/2014/main" val="20000"/>
                    </a:ext>
                  </a:extLst>
                </a:gridCol>
                <a:gridCol w="792088">
                  <a:extLst>
                    <a:ext uri="{9D8B030D-6E8A-4147-A177-3AD203B41FA5}">
                      <a16:colId xmlns:a16="http://schemas.microsoft.com/office/drawing/2014/main" val="20001"/>
                    </a:ext>
                  </a:extLst>
                </a:gridCol>
                <a:gridCol w="792088">
                  <a:extLst>
                    <a:ext uri="{9D8B030D-6E8A-4147-A177-3AD203B41FA5}">
                      <a16:colId xmlns:a16="http://schemas.microsoft.com/office/drawing/2014/main" val="20002"/>
                    </a:ext>
                  </a:extLst>
                </a:gridCol>
                <a:gridCol w="946448">
                  <a:extLst>
                    <a:ext uri="{9D8B030D-6E8A-4147-A177-3AD203B41FA5}">
                      <a16:colId xmlns:a16="http://schemas.microsoft.com/office/drawing/2014/main" val="20003"/>
                    </a:ext>
                  </a:extLst>
                </a:gridCol>
              </a:tblGrid>
              <a:tr h="629285">
                <a:tc>
                  <a:txBody>
                    <a:bodyPr/>
                    <a:lstStyle/>
                    <a:p>
                      <a:pPr algn="ctr">
                        <a:buNone/>
                      </a:pPr>
                      <a:r>
                        <a:rPr lang="en-US" sz="2800" dirty="0">
                          <a:solidFill>
                            <a:srgbClr val="002060"/>
                          </a:solidFill>
                          <a:latin typeface="標楷體" panose="03000509000000000000" pitchFamily="65" charset="-120"/>
                          <a:ea typeface="標楷體" panose="03000509000000000000" pitchFamily="65" charset="-120"/>
                        </a:rPr>
                        <a:t>《</a:t>
                      </a:r>
                      <a:r>
                        <a:rPr lang="en-US" sz="2800" dirty="0" err="1">
                          <a:solidFill>
                            <a:srgbClr val="002060"/>
                          </a:solidFill>
                          <a:latin typeface="標楷體" panose="03000509000000000000" pitchFamily="65" charset="-120"/>
                          <a:ea typeface="標楷體" panose="03000509000000000000" pitchFamily="65" charset="-120"/>
                        </a:rPr>
                        <a:t>基本法》條文</a:t>
                      </a:r>
                      <a:endParaRPr lang="en-US" sz="2800" dirty="0">
                        <a:solidFill>
                          <a:srgbClr val="002060"/>
                        </a:solidFill>
                        <a:latin typeface="標楷體" panose="03000509000000000000" pitchFamily="65" charset="-120"/>
                        <a:ea typeface="標楷體" panose="03000509000000000000" pitchFamily="65" charset="-120"/>
                      </a:endParaRPr>
                    </a:p>
                  </a:txBody>
                  <a:tcPr anchor="ctr">
                    <a:solidFill>
                      <a:srgbClr val="FFC000"/>
                    </a:solidFill>
                  </a:tcPr>
                </a:tc>
                <a:tc>
                  <a:txBody>
                    <a:bodyPr/>
                    <a:lstStyle/>
                    <a:p>
                      <a:pPr algn="ctr">
                        <a:buNone/>
                      </a:pPr>
                      <a:r>
                        <a:rPr lang="en-US" altLang="zh-TW" sz="2000" dirty="0" err="1">
                          <a:solidFill>
                            <a:srgbClr val="002060"/>
                          </a:solidFill>
                          <a:latin typeface="標楷體" panose="03000509000000000000" pitchFamily="65" charset="-120"/>
                          <a:ea typeface="標楷體" panose="03000509000000000000" pitchFamily="65" charset="-120"/>
                        </a:rPr>
                        <a:t>一國兩制</a:t>
                      </a:r>
                      <a:endParaRPr lang="en-US" sz="2000" dirty="0">
                        <a:solidFill>
                          <a:srgbClr val="002060"/>
                        </a:solidFill>
                        <a:latin typeface="標楷體" panose="03000509000000000000" pitchFamily="65" charset="-120"/>
                        <a:ea typeface="標楷體" panose="03000509000000000000" pitchFamily="65" charset="-120"/>
                      </a:endParaRPr>
                    </a:p>
                  </a:txBody>
                  <a:tcPr anchor="ctr">
                    <a:solidFill>
                      <a:srgbClr val="FFC000"/>
                    </a:solidFill>
                  </a:tcPr>
                </a:tc>
                <a:tc>
                  <a:txBody>
                    <a:bodyPr/>
                    <a:lstStyle/>
                    <a:p>
                      <a:pPr algn="ctr">
                        <a:buNone/>
                      </a:pPr>
                      <a:r>
                        <a:rPr lang="en-US" altLang="zh-TW" sz="2000" dirty="0" err="1">
                          <a:solidFill>
                            <a:srgbClr val="002060"/>
                          </a:solidFill>
                          <a:latin typeface="標楷體" panose="03000509000000000000" pitchFamily="65" charset="-120"/>
                          <a:ea typeface="標楷體" panose="03000509000000000000" pitchFamily="65" charset="-120"/>
                        </a:rPr>
                        <a:t>高度自治</a:t>
                      </a:r>
                      <a:endParaRPr lang="en-US" sz="2000" dirty="0">
                        <a:solidFill>
                          <a:srgbClr val="002060"/>
                        </a:solidFill>
                        <a:latin typeface="標楷體" panose="03000509000000000000" pitchFamily="65" charset="-120"/>
                        <a:ea typeface="標楷體" panose="03000509000000000000" pitchFamily="65" charset="-120"/>
                      </a:endParaRPr>
                    </a:p>
                  </a:txBody>
                  <a:tcPr anchor="ctr">
                    <a:solidFill>
                      <a:srgbClr val="FFC000"/>
                    </a:solidFill>
                  </a:tcPr>
                </a:tc>
                <a:tc>
                  <a:txBody>
                    <a:bodyPr/>
                    <a:lstStyle/>
                    <a:p>
                      <a:pPr algn="ctr">
                        <a:buNone/>
                      </a:pPr>
                      <a:r>
                        <a:rPr lang="en-US" altLang="zh-TW" sz="2000" dirty="0" err="1">
                          <a:solidFill>
                            <a:srgbClr val="002060"/>
                          </a:solidFill>
                          <a:latin typeface="標楷體" panose="03000509000000000000" pitchFamily="65" charset="-120"/>
                          <a:ea typeface="標楷體" panose="03000509000000000000" pitchFamily="65" charset="-120"/>
                        </a:rPr>
                        <a:t>五十年不變</a:t>
                      </a:r>
                      <a:endParaRPr lang="en-US" sz="2000" dirty="0">
                        <a:solidFill>
                          <a:srgbClr val="002060"/>
                        </a:solidFill>
                        <a:latin typeface="標楷體" panose="03000509000000000000" pitchFamily="65" charset="-120"/>
                        <a:ea typeface="標楷體" panose="03000509000000000000" pitchFamily="65" charset="-120"/>
                      </a:endParaRPr>
                    </a:p>
                  </a:txBody>
                  <a:tcPr anchor="ctr">
                    <a:solidFill>
                      <a:srgbClr val="FFC000"/>
                    </a:solidFill>
                  </a:tcPr>
                </a:tc>
                <a:extLst>
                  <a:ext uri="{0D108BD9-81ED-4DB2-BD59-A6C34878D82A}">
                    <a16:rowId xmlns:a16="http://schemas.microsoft.com/office/drawing/2014/main" val="10000"/>
                  </a:ext>
                </a:extLst>
              </a:tr>
              <a:tr h="1247001">
                <a:tc>
                  <a:txBody>
                    <a:bodyPr/>
                    <a:lstStyle/>
                    <a:p>
                      <a:pPr>
                        <a:lnSpc>
                          <a:spcPct val="90000"/>
                        </a:lnSpc>
                        <a:spcAft>
                          <a:spcPts val="600"/>
                        </a:spcAft>
                        <a:buNone/>
                      </a:pPr>
                      <a:r>
                        <a:rPr lang="en-US" sz="2400" dirty="0" err="1">
                          <a:solidFill>
                            <a:srgbClr val="0555F7"/>
                          </a:solidFill>
                          <a:latin typeface="標楷體" panose="03000509000000000000" pitchFamily="65" charset="-120"/>
                          <a:ea typeface="標楷體" panose="03000509000000000000" pitchFamily="65" charset="-120"/>
                          <a:cs typeface="標楷體" panose="03000509000000000000" pitchFamily="65" charset="-120"/>
                        </a:rPr>
                        <a:t>第一百五十六條</a:t>
                      </a:r>
                      <a:endParaRPr lang="en-US" sz="2400" dirty="0">
                        <a:solidFill>
                          <a:srgbClr val="0555F7"/>
                        </a:solidFill>
                        <a:latin typeface="標楷體" panose="03000509000000000000" pitchFamily="65" charset="-120"/>
                        <a:ea typeface="標楷體" panose="03000509000000000000" pitchFamily="65" charset="-120"/>
                        <a:cs typeface="標楷體" panose="03000509000000000000" pitchFamily="65" charset="-120"/>
                      </a:endParaRPr>
                    </a:p>
                    <a:p>
                      <a:pPr>
                        <a:lnSpc>
                          <a:spcPct val="90000"/>
                        </a:lnSpc>
                        <a:buNone/>
                      </a:pPr>
                      <a:r>
                        <a:rPr lang="en-US" sz="2100" dirty="0" err="1">
                          <a:solidFill>
                            <a:srgbClr val="0555F7"/>
                          </a:solidFill>
                          <a:latin typeface="標楷體" panose="03000509000000000000" pitchFamily="65" charset="-120"/>
                          <a:ea typeface="標楷體" panose="03000509000000000000" pitchFamily="65" charset="-120"/>
                          <a:cs typeface="標楷體" panose="03000509000000000000" pitchFamily="65" charset="-120"/>
                        </a:rPr>
                        <a:t>香港</a:t>
                      </a:r>
                      <a:r>
                        <a:rPr lang="en-US" sz="2100" dirty="0" err="1">
                          <a:latin typeface="標楷體" panose="03000509000000000000" pitchFamily="65" charset="-120"/>
                          <a:ea typeface="標楷體" panose="03000509000000000000" pitchFamily="65" charset="-120"/>
                          <a:cs typeface="標楷體" panose="03000509000000000000" pitchFamily="65" charset="-120"/>
                        </a:rPr>
                        <a:t>特別行政區可根據需要</a:t>
                      </a:r>
                      <a:r>
                        <a:rPr lang="en-US" sz="2100" dirty="0" err="1">
                          <a:solidFill>
                            <a:srgbClr val="0555F7"/>
                          </a:solidFill>
                          <a:latin typeface="標楷體" panose="03000509000000000000" pitchFamily="65" charset="-120"/>
                          <a:ea typeface="標楷體" panose="03000509000000000000" pitchFamily="65" charset="-120"/>
                          <a:cs typeface="標楷體" panose="03000509000000000000" pitchFamily="65" charset="-120"/>
                        </a:rPr>
                        <a:t>在外國設立</a:t>
                      </a:r>
                      <a:r>
                        <a:rPr lang="en-US" sz="2100" dirty="0" err="1">
                          <a:latin typeface="標楷體" panose="03000509000000000000" pitchFamily="65" charset="-120"/>
                          <a:ea typeface="標楷體" panose="03000509000000000000" pitchFamily="65" charset="-120"/>
                          <a:cs typeface="標楷體" panose="03000509000000000000" pitchFamily="65" charset="-120"/>
                        </a:rPr>
                        <a:t>官方或半官方的經濟和貿易機構，報中央人民政府備案</a:t>
                      </a:r>
                      <a:r>
                        <a:rPr lang="en-US" sz="2100" dirty="0">
                          <a:latin typeface="標楷體" panose="03000509000000000000" pitchFamily="65" charset="-120"/>
                          <a:ea typeface="標楷體" panose="03000509000000000000" pitchFamily="65" charset="-120"/>
                          <a:cs typeface="標楷體" panose="03000509000000000000" pitchFamily="65" charset="-120"/>
                        </a:rPr>
                        <a:t>。</a:t>
                      </a:r>
                    </a:p>
                  </a:txBody>
                  <a:tcPr>
                    <a:solidFill>
                      <a:schemeClr val="bg2">
                        <a:lumMod val="90000"/>
                        <a:alpha val="48000"/>
                      </a:schemeClr>
                    </a:solidFill>
                  </a:tcPr>
                </a:tc>
                <a:tc>
                  <a:txBody>
                    <a:bodyPr/>
                    <a:lstStyle/>
                    <a:p>
                      <a:pPr algn="ctr">
                        <a:buNone/>
                      </a:pPr>
                      <a:endParaRPr lang="en-US" sz="2400" dirty="0">
                        <a:solidFill>
                          <a:srgbClr val="FF0000"/>
                        </a:solidFill>
                      </a:endParaRPr>
                    </a:p>
                  </a:txBody>
                  <a:tcPr>
                    <a:solidFill>
                      <a:schemeClr val="bg2">
                        <a:lumMod val="90000"/>
                        <a:alpha val="48000"/>
                      </a:schemeClr>
                    </a:solidFill>
                  </a:tcPr>
                </a:tc>
                <a:tc>
                  <a:txBody>
                    <a:bodyPr/>
                    <a:lstStyle/>
                    <a:p>
                      <a:pPr algn="ctr">
                        <a:buNone/>
                      </a:pPr>
                      <a:endParaRPr lang="en-US" sz="2400" dirty="0">
                        <a:solidFill>
                          <a:srgbClr val="FF0000"/>
                        </a:solidFill>
                      </a:endParaRPr>
                    </a:p>
                  </a:txBody>
                  <a:tcPr>
                    <a:solidFill>
                      <a:schemeClr val="bg2">
                        <a:lumMod val="90000"/>
                        <a:alpha val="48000"/>
                      </a:schemeClr>
                    </a:solidFill>
                  </a:tcPr>
                </a:tc>
                <a:tc>
                  <a:txBody>
                    <a:bodyPr/>
                    <a:lstStyle/>
                    <a:p>
                      <a:pPr algn="ctr">
                        <a:buNone/>
                      </a:pPr>
                      <a:endParaRPr lang="en-US" sz="2400" dirty="0">
                        <a:solidFill>
                          <a:srgbClr val="FF0000"/>
                        </a:solidFill>
                      </a:endParaRPr>
                    </a:p>
                  </a:txBody>
                  <a:tcPr>
                    <a:solidFill>
                      <a:schemeClr val="bg2">
                        <a:lumMod val="90000"/>
                        <a:alpha val="48000"/>
                      </a:schemeClr>
                    </a:solidFill>
                  </a:tcPr>
                </a:tc>
                <a:extLst>
                  <a:ext uri="{0D108BD9-81ED-4DB2-BD59-A6C34878D82A}">
                    <a16:rowId xmlns:a16="http://schemas.microsoft.com/office/drawing/2014/main" val="10001"/>
                  </a:ext>
                </a:extLst>
              </a:tr>
              <a:tr h="1226793">
                <a:tc>
                  <a:txBody>
                    <a:bodyPr/>
                    <a:lstStyle/>
                    <a:p>
                      <a:pPr>
                        <a:lnSpc>
                          <a:spcPct val="90000"/>
                        </a:lnSpc>
                        <a:spcAft>
                          <a:spcPts val="600"/>
                        </a:spcAft>
                        <a:buNone/>
                      </a:pPr>
                      <a:r>
                        <a:rPr lang="en-US" sz="2400" dirty="0" err="1">
                          <a:solidFill>
                            <a:srgbClr val="0555F7"/>
                          </a:solidFill>
                          <a:latin typeface="標楷體" panose="03000509000000000000" pitchFamily="65" charset="-120"/>
                          <a:ea typeface="標楷體" panose="03000509000000000000" pitchFamily="65" charset="-120"/>
                          <a:cs typeface="標楷體" panose="03000509000000000000" pitchFamily="65" charset="-120"/>
                        </a:rPr>
                        <a:t>第一百五十七條</a:t>
                      </a:r>
                      <a:r>
                        <a:rPr lang="en-US" sz="2400" dirty="0">
                          <a:latin typeface="標楷體" panose="03000509000000000000" pitchFamily="65" charset="-120"/>
                          <a:ea typeface="標楷體" panose="03000509000000000000" pitchFamily="65" charset="-120"/>
                          <a:cs typeface="標楷體" panose="03000509000000000000" pitchFamily="65" charset="-120"/>
                        </a:rPr>
                        <a:t> </a:t>
                      </a:r>
                    </a:p>
                    <a:p>
                      <a:pPr>
                        <a:lnSpc>
                          <a:spcPct val="90000"/>
                        </a:lnSpc>
                        <a:buNone/>
                      </a:pPr>
                      <a:r>
                        <a:rPr lang="en-US" sz="2100" dirty="0" err="1">
                          <a:solidFill>
                            <a:srgbClr val="0555F7"/>
                          </a:solidFill>
                          <a:latin typeface="標楷體" panose="03000509000000000000" pitchFamily="65" charset="-120"/>
                          <a:ea typeface="標楷體" panose="03000509000000000000" pitchFamily="65" charset="-120"/>
                          <a:cs typeface="標楷體" panose="03000509000000000000" pitchFamily="65" charset="-120"/>
                        </a:rPr>
                        <a:t>第一款</a:t>
                      </a:r>
                      <a:r>
                        <a:rPr lang="en-US" sz="2100" dirty="0">
                          <a:latin typeface="標楷體" panose="03000509000000000000" pitchFamily="65" charset="-120"/>
                          <a:ea typeface="標楷體" panose="03000509000000000000" pitchFamily="65" charset="-120"/>
                          <a:cs typeface="標楷體" panose="03000509000000000000" pitchFamily="65" charset="-120"/>
                        </a:rPr>
                        <a:t>  </a:t>
                      </a:r>
                      <a:r>
                        <a:rPr lang="en-US" sz="2100" dirty="0" err="1">
                          <a:solidFill>
                            <a:srgbClr val="0555F7"/>
                          </a:solidFill>
                          <a:latin typeface="標楷體" panose="03000509000000000000" pitchFamily="65" charset="-120"/>
                          <a:ea typeface="標楷體" panose="03000509000000000000" pitchFamily="65" charset="-120"/>
                          <a:cs typeface="標楷體" panose="03000509000000000000" pitchFamily="65" charset="-120"/>
                        </a:rPr>
                        <a:t>外國在香港</a:t>
                      </a:r>
                      <a:r>
                        <a:rPr lang="en-US" sz="2100" dirty="0" err="1">
                          <a:latin typeface="標楷體" panose="03000509000000000000" pitchFamily="65" charset="-120"/>
                          <a:ea typeface="標楷體" panose="03000509000000000000" pitchFamily="65" charset="-120"/>
                          <a:cs typeface="標楷體" panose="03000509000000000000" pitchFamily="65" charset="-120"/>
                        </a:rPr>
                        <a:t>特別行政區</a:t>
                      </a:r>
                      <a:r>
                        <a:rPr lang="en-US" sz="2100" dirty="0" err="1">
                          <a:solidFill>
                            <a:srgbClr val="0555F7"/>
                          </a:solidFill>
                          <a:latin typeface="標楷體" panose="03000509000000000000" pitchFamily="65" charset="-120"/>
                          <a:ea typeface="標楷體" panose="03000509000000000000" pitchFamily="65" charset="-120"/>
                          <a:cs typeface="標楷體" panose="03000509000000000000" pitchFamily="65" charset="-120"/>
                        </a:rPr>
                        <a:t>設立</a:t>
                      </a:r>
                      <a:r>
                        <a:rPr lang="en-US" sz="2100" dirty="0" err="1">
                          <a:latin typeface="標楷體" panose="03000509000000000000" pitchFamily="65" charset="-120"/>
                          <a:ea typeface="標楷體" panose="03000509000000000000" pitchFamily="65" charset="-120"/>
                          <a:cs typeface="標楷體" panose="03000509000000000000" pitchFamily="65" charset="-120"/>
                        </a:rPr>
                        <a:t>領事機構或其他官方、半官方機構，須經中央人民政府批准</a:t>
                      </a:r>
                      <a:r>
                        <a:rPr lang="en-US" sz="2100" dirty="0">
                          <a:latin typeface="標楷體" panose="03000509000000000000" pitchFamily="65" charset="-120"/>
                          <a:ea typeface="標楷體" panose="03000509000000000000" pitchFamily="65" charset="-120"/>
                          <a:cs typeface="標楷體" panose="03000509000000000000" pitchFamily="65" charset="-120"/>
                        </a:rPr>
                        <a:t>。</a:t>
                      </a:r>
                    </a:p>
                  </a:txBody>
                  <a:tcPr>
                    <a:solidFill>
                      <a:schemeClr val="bg2">
                        <a:lumMod val="90000"/>
                        <a:alpha val="48000"/>
                      </a:schemeClr>
                    </a:solidFill>
                  </a:tcPr>
                </a:tc>
                <a:tc>
                  <a:txBody>
                    <a:bodyPr/>
                    <a:lstStyle/>
                    <a:p>
                      <a:pPr algn="ctr">
                        <a:buNone/>
                      </a:pPr>
                      <a:endParaRPr lang="en-US" sz="2400">
                        <a:solidFill>
                          <a:srgbClr val="FF0000"/>
                        </a:solidFill>
                      </a:endParaRPr>
                    </a:p>
                  </a:txBody>
                  <a:tcPr>
                    <a:solidFill>
                      <a:schemeClr val="bg2">
                        <a:lumMod val="90000"/>
                        <a:alpha val="48000"/>
                      </a:schemeClr>
                    </a:solidFill>
                  </a:tcPr>
                </a:tc>
                <a:tc>
                  <a:txBody>
                    <a:bodyPr/>
                    <a:lstStyle/>
                    <a:p>
                      <a:pPr algn="ctr">
                        <a:buNone/>
                      </a:pPr>
                      <a:endParaRPr lang="en-US" sz="2400">
                        <a:solidFill>
                          <a:srgbClr val="FF0000"/>
                        </a:solidFill>
                      </a:endParaRPr>
                    </a:p>
                  </a:txBody>
                  <a:tcPr>
                    <a:solidFill>
                      <a:schemeClr val="bg2">
                        <a:lumMod val="90000"/>
                        <a:alpha val="48000"/>
                      </a:schemeClr>
                    </a:solidFill>
                  </a:tcPr>
                </a:tc>
                <a:tc>
                  <a:txBody>
                    <a:bodyPr/>
                    <a:lstStyle/>
                    <a:p>
                      <a:pPr algn="ctr">
                        <a:buNone/>
                      </a:pPr>
                      <a:endParaRPr lang="en-US" sz="2400">
                        <a:solidFill>
                          <a:srgbClr val="FF0000"/>
                        </a:solidFill>
                      </a:endParaRPr>
                    </a:p>
                  </a:txBody>
                  <a:tcPr>
                    <a:solidFill>
                      <a:schemeClr val="bg2">
                        <a:lumMod val="90000"/>
                        <a:alpha val="48000"/>
                      </a:schemeClr>
                    </a:solidFill>
                  </a:tcPr>
                </a:tc>
                <a:extLst>
                  <a:ext uri="{0D108BD9-81ED-4DB2-BD59-A6C34878D82A}">
                    <a16:rowId xmlns:a16="http://schemas.microsoft.com/office/drawing/2014/main" val="10002"/>
                  </a:ext>
                </a:extLst>
              </a:tr>
              <a:tr h="1009650">
                <a:tc>
                  <a:txBody>
                    <a:bodyPr/>
                    <a:lstStyle/>
                    <a:p>
                      <a:pPr>
                        <a:lnSpc>
                          <a:spcPct val="90000"/>
                        </a:lnSpc>
                        <a:buNone/>
                      </a:pPr>
                      <a:r>
                        <a:rPr lang="en-US" sz="2100" dirty="0" err="1">
                          <a:solidFill>
                            <a:srgbClr val="0555F7"/>
                          </a:solidFill>
                          <a:latin typeface="標楷體" panose="03000509000000000000" pitchFamily="65" charset="-120"/>
                          <a:ea typeface="標楷體" panose="03000509000000000000" pitchFamily="65" charset="-120"/>
                          <a:cs typeface="標楷體" panose="03000509000000000000" pitchFamily="65" charset="-120"/>
                        </a:rPr>
                        <a:t>第二款</a:t>
                      </a:r>
                      <a:r>
                        <a:rPr lang="en-US" sz="2100" dirty="0">
                          <a:latin typeface="標楷體" panose="03000509000000000000" pitchFamily="65" charset="-120"/>
                          <a:ea typeface="標楷體" panose="03000509000000000000" pitchFamily="65" charset="-120"/>
                          <a:cs typeface="標楷體" panose="03000509000000000000" pitchFamily="65" charset="-120"/>
                        </a:rPr>
                        <a:t>  </a:t>
                      </a:r>
                      <a:r>
                        <a:rPr lang="en-US" sz="2100" dirty="0" err="1">
                          <a:solidFill>
                            <a:srgbClr val="0555F7"/>
                          </a:solidFill>
                          <a:latin typeface="標楷體" panose="03000509000000000000" pitchFamily="65" charset="-120"/>
                          <a:ea typeface="標楷體" panose="03000509000000000000" pitchFamily="65" charset="-120"/>
                          <a:cs typeface="標楷體" panose="03000509000000000000" pitchFamily="65" charset="-120"/>
                        </a:rPr>
                        <a:t>已同中華人民共和國建立正式外交關係的國家</a:t>
                      </a:r>
                      <a:r>
                        <a:rPr lang="en-US" sz="2100" dirty="0" err="1">
                          <a:latin typeface="標楷體" panose="03000509000000000000" pitchFamily="65" charset="-120"/>
                          <a:ea typeface="標楷體" panose="03000509000000000000" pitchFamily="65" charset="-120"/>
                          <a:cs typeface="標楷體" panose="03000509000000000000" pitchFamily="65" charset="-120"/>
                        </a:rPr>
                        <a:t>在香港設立的領事機構和其他官方機構，可予保留</a:t>
                      </a:r>
                      <a:r>
                        <a:rPr lang="en-US" sz="2100" dirty="0">
                          <a:latin typeface="標楷體" panose="03000509000000000000" pitchFamily="65" charset="-120"/>
                          <a:ea typeface="標楷體" panose="03000509000000000000" pitchFamily="65" charset="-120"/>
                          <a:cs typeface="標楷體" panose="03000509000000000000" pitchFamily="65" charset="-120"/>
                        </a:rPr>
                        <a:t>。</a:t>
                      </a:r>
                    </a:p>
                  </a:txBody>
                  <a:tcPr>
                    <a:solidFill>
                      <a:schemeClr val="bg2">
                        <a:lumMod val="90000"/>
                        <a:alpha val="48000"/>
                      </a:schemeClr>
                    </a:solidFill>
                  </a:tcPr>
                </a:tc>
                <a:tc>
                  <a:txBody>
                    <a:bodyPr/>
                    <a:lstStyle/>
                    <a:p>
                      <a:pPr algn="ctr">
                        <a:buNone/>
                      </a:pPr>
                      <a:endParaRPr lang="en-US" sz="2400">
                        <a:solidFill>
                          <a:srgbClr val="FF0000"/>
                        </a:solidFill>
                      </a:endParaRPr>
                    </a:p>
                  </a:txBody>
                  <a:tcPr>
                    <a:solidFill>
                      <a:schemeClr val="bg2">
                        <a:lumMod val="90000"/>
                        <a:alpha val="48000"/>
                      </a:schemeClr>
                    </a:solidFill>
                  </a:tcPr>
                </a:tc>
                <a:tc>
                  <a:txBody>
                    <a:bodyPr/>
                    <a:lstStyle/>
                    <a:p>
                      <a:pPr algn="ctr">
                        <a:buNone/>
                      </a:pPr>
                      <a:endParaRPr lang="en-US" sz="2400">
                        <a:solidFill>
                          <a:srgbClr val="FF0000"/>
                        </a:solidFill>
                      </a:endParaRPr>
                    </a:p>
                  </a:txBody>
                  <a:tcPr>
                    <a:solidFill>
                      <a:schemeClr val="bg2">
                        <a:lumMod val="90000"/>
                        <a:alpha val="48000"/>
                      </a:schemeClr>
                    </a:solidFill>
                  </a:tcPr>
                </a:tc>
                <a:tc>
                  <a:txBody>
                    <a:bodyPr/>
                    <a:lstStyle/>
                    <a:p>
                      <a:pPr algn="ctr">
                        <a:buNone/>
                      </a:pPr>
                      <a:endParaRPr lang="en-US" sz="2400" dirty="0">
                        <a:solidFill>
                          <a:srgbClr val="FF0000"/>
                        </a:solidFill>
                      </a:endParaRPr>
                    </a:p>
                  </a:txBody>
                  <a:tcPr>
                    <a:solidFill>
                      <a:schemeClr val="bg2">
                        <a:lumMod val="90000"/>
                        <a:alpha val="48000"/>
                      </a:schemeClr>
                    </a:solidFill>
                  </a:tcPr>
                </a:tc>
                <a:extLst>
                  <a:ext uri="{0D108BD9-81ED-4DB2-BD59-A6C34878D82A}">
                    <a16:rowId xmlns:a16="http://schemas.microsoft.com/office/drawing/2014/main" val="10003"/>
                  </a:ext>
                </a:extLst>
              </a:tr>
            </a:tbl>
          </a:graphicData>
        </a:graphic>
      </p:graphicFrame>
      <p:sp>
        <p:nvSpPr>
          <p:cNvPr id="7" name="文字方塊 6">
            <a:extLst>
              <a:ext uri="{FF2B5EF4-FFF2-40B4-BE49-F238E27FC236}">
                <a16:creationId xmlns:a16="http://schemas.microsoft.com/office/drawing/2014/main" id="{9FB3F3FC-F2FF-42B7-A038-3DCB237D0A25}"/>
              </a:ext>
            </a:extLst>
          </p:cNvPr>
          <p:cNvSpPr txBox="1"/>
          <p:nvPr/>
        </p:nvSpPr>
        <p:spPr>
          <a:xfrm>
            <a:off x="8686800" y="6453336"/>
            <a:ext cx="457200" cy="369332"/>
          </a:xfrm>
          <a:prstGeom prst="rect">
            <a:avLst/>
          </a:prstGeom>
          <a:noFill/>
        </p:spPr>
        <p:txBody>
          <a:bodyPr wrap="square" rtlCol="0">
            <a:spAutoFit/>
          </a:bodyPr>
          <a:lstStyle/>
          <a:p>
            <a:r>
              <a:rPr lang="en-US" altLang="zh-HK" dirty="0">
                <a:latin typeface="標楷體" panose="03000509000000000000" pitchFamily="65" charset="-120"/>
                <a:ea typeface="標楷體" panose="03000509000000000000" pitchFamily="65" charset="-120"/>
              </a:rPr>
              <a:t>25</a:t>
            </a:r>
            <a:endParaRPr lang="zh-HK" altLang="en-US" dirty="0">
              <a:latin typeface="標楷體" panose="03000509000000000000" pitchFamily="65" charset="-120"/>
              <a:ea typeface="標楷體" panose="03000509000000000000" pitchFamily="65" charset="-120"/>
            </a:endParaRPr>
          </a:p>
        </p:txBody>
      </p:sp>
      <p:pic>
        <p:nvPicPr>
          <p:cNvPr id="8" name="圖片 7">
            <a:extLst>
              <a:ext uri="{FF2B5EF4-FFF2-40B4-BE49-F238E27FC236}">
                <a16:creationId xmlns:a16="http://schemas.microsoft.com/office/drawing/2014/main" id="{6272285C-288B-4929-B672-7303BC7A48C5}"/>
              </a:ext>
            </a:extLst>
          </p:cNvPr>
          <p:cNvPicPr>
            <a:picLocks noChangeAspect="1"/>
          </p:cNvPicPr>
          <p:nvPr/>
        </p:nvPicPr>
        <p:blipFill>
          <a:blip r:embed="rId3"/>
          <a:stretch>
            <a:fillRect/>
          </a:stretch>
        </p:blipFill>
        <p:spPr>
          <a:xfrm>
            <a:off x="6300192" y="3193957"/>
            <a:ext cx="425316" cy="470086"/>
          </a:xfrm>
          <a:prstGeom prst="rect">
            <a:avLst/>
          </a:prstGeom>
        </p:spPr>
      </p:pic>
      <p:pic>
        <p:nvPicPr>
          <p:cNvPr id="9" name="圖片 8">
            <a:extLst>
              <a:ext uri="{FF2B5EF4-FFF2-40B4-BE49-F238E27FC236}">
                <a16:creationId xmlns:a16="http://schemas.microsoft.com/office/drawing/2014/main" id="{F759620A-B04F-8D40-1B82-E4AD70F6AC83}"/>
              </a:ext>
            </a:extLst>
          </p:cNvPr>
          <p:cNvPicPr>
            <a:picLocks noChangeAspect="1"/>
          </p:cNvPicPr>
          <p:nvPr/>
        </p:nvPicPr>
        <p:blipFill>
          <a:blip r:embed="rId3"/>
          <a:stretch>
            <a:fillRect/>
          </a:stretch>
        </p:blipFill>
        <p:spPr>
          <a:xfrm>
            <a:off x="7053072" y="3193957"/>
            <a:ext cx="425316" cy="470086"/>
          </a:xfrm>
          <a:prstGeom prst="rect">
            <a:avLst/>
          </a:prstGeom>
        </p:spPr>
      </p:pic>
      <p:pic>
        <p:nvPicPr>
          <p:cNvPr id="10" name="圖片 9">
            <a:extLst>
              <a:ext uri="{FF2B5EF4-FFF2-40B4-BE49-F238E27FC236}">
                <a16:creationId xmlns:a16="http://schemas.microsoft.com/office/drawing/2014/main" id="{DF1399EE-3962-899C-DE58-EA2496AA7EA1}"/>
              </a:ext>
            </a:extLst>
          </p:cNvPr>
          <p:cNvPicPr>
            <a:picLocks noChangeAspect="1"/>
          </p:cNvPicPr>
          <p:nvPr/>
        </p:nvPicPr>
        <p:blipFill>
          <a:blip r:embed="rId3"/>
          <a:stretch>
            <a:fillRect/>
          </a:stretch>
        </p:blipFill>
        <p:spPr>
          <a:xfrm>
            <a:off x="8010731" y="3193957"/>
            <a:ext cx="425316" cy="470086"/>
          </a:xfrm>
          <a:prstGeom prst="rect">
            <a:avLst/>
          </a:prstGeom>
        </p:spPr>
      </p:pic>
      <p:pic>
        <p:nvPicPr>
          <p:cNvPr id="11" name="圖片 10">
            <a:extLst>
              <a:ext uri="{FF2B5EF4-FFF2-40B4-BE49-F238E27FC236}">
                <a16:creationId xmlns:a16="http://schemas.microsoft.com/office/drawing/2014/main" id="{7F9FC0BF-A385-0442-D4CC-C9B565C35FBC}"/>
              </a:ext>
            </a:extLst>
          </p:cNvPr>
          <p:cNvPicPr>
            <a:picLocks noChangeAspect="1"/>
          </p:cNvPicPr>
          <p:nvPr/>
        </p:nvPicPr>
        <p:blipFill>
          <a:blip r:embed="rId3"/>
          <a:stretch>
            <a:fillRect/>
          </a:stretch>
        </p:blipFill>
        <p:spPr>
          <a:xfrm>
            <a:off x="6300192" y="4547615"/>
            <a:ext cx="425316" cy="470086"/>
          </a:xfrm>
          <a:prstGeom prst="rect">
            <a:avLst/>
          </a:prstGeom>
        </p:spPr>
      </p:pic>
      <p:pic>
        <p:nvPicPr>
          <p:cNvPr id="12" name="圖片 11">
            <a:extLst>
              <a:ext uri="{FF2B5EF4-FFF2-40B4-BE49-F238E27FC236}">
                <a16:creationId xmlns:a16="http://schemas.microsoft.com/office/drawing/2014/main" id="{5BEA6BDE-0122-C0F0-9FD8-3D706C8EDDBE}"/>
              </a:ext>
            </a:extLst>
          </p:cNvPr>
          <p:cNvPicPr>
            <a:picLocks noChangeAspect="1"/>
          </p:cNvPicPr>
          <p:nvPr/>
        </p:nvPicPr>
        <p:blipFill>
          <a:blip r:embed="rId3"/>
          <a:stretch>
            <a:fillRect/>
          </a:stretch>
        </p:blipFill>
        <p:spPr>
          <a:xfrm>
            <a:off x="7053072" y="4548121"/>
            <a:ext cx="425316" cy="470086"/>
          </a:xfrm>
          <a:prstGeom prst="rect">
            <a:avLst/>
          </a:prstGeom>
        </p:spPr>
      </p:pic>
      <p:pic>
        <p:nvPicPr>
          <p:cNvPr id="13" name="圖片 12">
            <a:extLst>
              <a:ext uri="{FF2B5EF4-FFF2-40B4-BE49-F238E27FC236}">
                <a16:creationId xmlns:a16="http://schemas.microsoft.com/office/drawing/2014/main" id="{A4982863-FBF8-E7BA-4D65-E416D15AC743}"/>
              </a:ext>
            </a:extLst>
          </p:cNvPr>
          <p:cNvPicPr>
            <a:picLocks noChangeAspect="1"/>
          </p:cNvPicPr>
          <p:nvPr/>
        </p:nvPicPr>
        <p:blipFill>
          <a:blip r:embed="rId3"/>
          <a:stretch>
            <a:fillRect/>
          </a:stretch>
        </p:blipFill>
        <p:spPr>
          <a:xfrm>
            <a:off x="8004520" y="4547615"/>
            <a:ext cx="425316" cy="470086"/>
          </a:xfrm>
          <a:prstGeom prst="rect">
            <a:avLst/>
          </a:prstGeom>
        </p:spPr>
      </p:pic>
      <p:pic>
        <p:nvPicPr>
          <p:cNvPr id="14" name="圖片 13">
            <a:extLst>
              <a:ext uri="{FF2B5EF4-FFF2-40B4-BE49-F238E27FC236}">
                <a16:creationId xmlns:a16="http://schemas.microsoft.com/office/drawing/2014/main" id="{19ABB809-9A18-8F83-4B23-E062D9449414}"/>
              </a:ext>
            </a:extLst>
          </p:cNvPr>
          <p:cNvPicPr>
            <a:picLocks noChangeAspect="1"/>
          </p:cNvPicPr>
          <p:nvPr/>
        </p:nvPicPr>
        <p:blipFill>
          <a:blip r:embed="rId3"/>
          <a:stretch>
            <a:fillRect/>
          </a:stretch>
        </p:blipFill>
        <p:spPr>
          <a:xfrm>
            <a:off x="6300192" y="5830570"/>
            <a:ext cx="425316" cy="470086"/>
          </a:xfrm>
          <a:prstGeom prst="rect">
            <a:avLst/>
          </a:prstGeom>
        </p:spPr>
      </p:pic>
      <p:pic>
        <p:nvPicPr>
          <p:cNvPr id="15" name="圖片 14">
            <a:extLst>
              <a:ext uri="{FF2B5EF4-FFF2-40B4-BE49-F238E27FC236}">
                <a16:creationId xmlns:a16="http://schemas.microsoft.com/office/drawing/2014/main" id="{3DA1EE86-ACE6-A456-FE29-7AA72B73A0ED}"/>
              </a:ext>
            </a:extLst>
          </p:cNvPr>
          <p:cNvPicPr>
            <a:picLocks noChangeAspect="1"/>
          </p:cNvPicPr>
          <p:nvPr/>
        </p:nvPicPr>
        <p:blipFill>
          <a:blip r:embed="rId3"/>
          <a:stretch>
            <a:fillRect/>
          </a:stretch>
        </p:blipFill>
        <p:spPr>
          <a:xfrm>
            <a:off x="7053072" y="5830570"/>
            <a:ext cx="425316" cy="470086"/>
          </a:xfrm>
          <a:prstGeom prst="rect">
            <a:avLst/>
          </a:prstGeom>
        </p:spPr>
      </p:pic>
      <p:pic>
        <p:nvPicPr>
          <p:cNvPr id="16" name="圖片 15">
            <a:extLst>
              <a:ext uri="{FF2B5EF4-FFF2-40B4-BE49-F238E27FC236}">
                <a16:creationId xmlns:a16="http://schemas.microsoft.com/office/drawing/2014/main" id="{A09B3B3C-37A3-6BF8-1916-BB71DBC0C371}"/>
              </a:ext>
            </a:extLst>
          </p:cNvPr>
          <p:cNvPicPr>
            <a:picLocks noChangeAspect="1"/>
          </p:cNvPicPr>
          <p:nvPr/>
        </p:nvPicPr>
        <p:blipFill>
          <a:blip r:embed="rId3"/>
          <a:stretch>
            <a:fillRect/>
          </a:stretch>
        </p:blipFill>
        <p:spPr>
          <a:xfrm>
            <a:off x="8004520" y="5830570"/>
            <a:ext cx="425316" cy="47008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1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1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1500"/>
                                        <p:tgtEl>
                                          <p:spTgt spid="14"/>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1500"/>
                                        <p:tgtEl>
                                          <p:spTgt spid="15"/>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fade">
                                      <p:cBhvr>
                                        <p:cTn id="57"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457835" y="1600200"/>
            <a:ext cx="8228965" cy="4526280"/>
          </a:xfrm>
        </p:spPr>
        <p:txBody>
          <a:bodyPr vert="horz"/>
          <a:lstStyle/>
          <a:p>
            <a:pPr marL="0" indent="0">
              <a:buNone/>
            </a:pPr>
            <a:r>
              <a:rPr lang="en-US" altLang="zh-TW" sz="2000" dirty="0" err="1">
                <a:latin typeface="標楷體" panose="03000509000000000000" pitchFamily="65" charset="-120"/>
                <a:ea typeface="標楷體" panose="03000509000000000000" pitchFamily="65" charset="-120"/>
              </a:rPr>
              <a:t>若你認為下列《基本法》條文符合</a:t>
            </a:r>
            <a:r>
              <a:rPr lang="zh-TW" altLang="en-US" sz="2000" dirty="0">
                <a:latin typeface="標楷體" panose="03000509000000000000" pitchFamily="65" charset="-120"/>
                <a:ea typeface="標楷體" panose="03000509000000000000" pitchFamily="65" charset="-120"/>
              </a:rPr>
              <a:t>相關</a:t>
            </a:r>
            <a:r>
              <a:rPr lang="en-US" altLang="zh-TW" sz="2000" dirty="0" err="1">
                <a:latin typeface="標楷體" panose="03000509000000000000" pitchFamily="65" charset="-120"/>
                <a:ea typeface="標楷體" panose="03000509000000000000" pitchFamily="65" charset="-120"/>
              </a:rPr>
              <a:t>原則，請在相關格子內加上</a:t>
            </a:r>
            <a:r>
              <a:rPr lang="zh-TW" altLang="en-US" sz="2000" dirty="0"/>
              <a:t> </a:t>
            </a:r>
            <a:r>
              <a:rPr lang="zh-TW" altLang="en-US" sz="2000" dirty="0">
                <a:solidFill>
                  <a:srgbClr val="FF0000"/>
                </a:solidFill>
              </a:rPr>
              <a:t>✓</a:t>
            </a:r>
            <a:r>
              <a:rPr lang="zh-TW" altLang="en-US" sz="2000" dirty="0"/>
              <a:t> </a:t>
            </a:r>
            <a:r>
              <a:rPr lang="en-US" altLang="zh-TW" sz="2000" dirty="0" err="1">
                <a:latin typeface="標楷體" panose="03000509000000000000" pitchFamily="65" charset="-120"/>
                <a:ea typeface="標楷體" panose="03000509000000000000" pitchFamily="65" charset="-120"/>
              </a:rPr>
              <a:t>號；不符合則加上</a:t>
            </a:r>
            <a:r>
              <a:rPr lang="en-US" altLang="zh-TW" sz="2000" dirty="0">
                <a:latin typeface="標楷體" panose="03000509000000000000" pitchFamily="65" charset="-120"/>
                <a:ea typeface="標楷體" panose="03000509000000000000" pitchFamily="65" charset="-120"/>
              </a:rPr>
              <a:t> </a:t>
            </a:r>
            <a:r>
              <a:rPr lang="zh-TW" altLang="en-US" sz="2000" dirty="0">
                <a:solidFill>
                  <a:srgbClr val="FF0000"/>
                </a:solidFill>
              </a:rPr>
              <a:t>✗</a:t>
            </a:r>
            <a:r>
              <a:rPr lang="en-US" altLang="zh-TW" sz="2000" dirty="0">
                <a:solidFill>
                  <a:srgbClr val="FF0000"/>
                </a:solidFill>
                <a:latin typeface="標楷體" panose="03000509000000000000" pitchFamily="65" charset="-120"/>
                <a:ea typeface="標楷體" panose="03000509000000000000" pitchFamily="65" charset="-120"/>
              </a:rPr>
              <a:t> </a:t>
            </a:r>
            <a:r>
              <a:rPr lang="en-US" altLang="zh-TW" sz="2000" dirty="0" err="1">
                <a:latin typeface="標楷體" panose="03000509000000000000" pitchFamily="65" charset="-120"/>
                <a:ea typeface="標楷體" panose="03000509000000000000" pitchFamily="65" charset="-120"/>
              </a:rPr>
              <a:t>號，不相關則加上</a:t>
            </a:r>
            <a:r>
              <a:rPr lang="en-US" altLang="zh-TW" sz="2000" dirty="0">
                <a:solidFill>
                  <a:srgbClr val="FF0000"/>
                </a:solidFill>
                <a:latin typeface="標楷體" panose="03000509000000000000" pitchFamily="65" charset="-120"/>
                <a:ea typeface="標楷體" panose="03000509000000000000" pitchFamily="65" charset="-120"/>
              </a:rPr>
              <a:t> - </a:t>
            </a:r>
            <a:r>
              <a:rPr lang="en-US" altLang="zh-TW" sz="2000" dirty="0">
                <a:latin typeface="標楷體" panose="03000509000000000000" pitchFamily="65" charset="-120"/>
                <a:ea typeface="標楷體" panose="03000509000000000000" pitchFamily="65" charset="-120"/>
              </a:rPr>
              <a:t>號</a:t>
            </a:r>
            <a:endParaRPr lang="en-US" altLang="zh-TW" sz="2400" dirty="0">
              <a:latin typeface="標楷體" panose="03000509000000000000" pitchFamily="65" charset="-120"/>
              <a:ea typeface="標楷體" panose="03000509000000000000" pitchFamily="65" charset="-120"/>
            </a:endParaRPr>
          </a:p>
        </p:txBody>
      </p:sp>
      <p:grpSp>
        <p:nvGrpSpPr>
          <p:cNvPr id="1073744017" name="Group 1073744016"/>
          <p:cNvGrpSpPr/>
          <p:nvPr/>
        </p:nvGrpSpPr>
        <p:grpSpPr>
          <a:xfrm>
            <a:off x="458189" y="199208"/>
            <a:ext cx="8067322" cy="1163958"/>
            <a:chOff x="2999" y="37746"/>
            <a:chExt cx="6616" cy="1008"/>
          </a:xfrm>
        </p:grpSpPr>
        <p:pic>
          <p:nvPicPr>
            <p:cNvPr id="1073743945" name="Picture 741" descr="做一做_logo"/>
            <p:cNvPicPr>
              <a:picLocks noChangeAspect="1"/>
            </p:cNvPicPr>
            <p:nvPr/>
          </p:nvPicPr>
          <p:blipFill>
            <a:blip r:embed="rId2"/>
            <a:stretch>
              <a:fillRect/>
            </a:stretch>
          </p:blipFill>
          <p:spPr>
            <a:xfrm>
              <a:off x="2999" y="37746"/>
              <a:ext cx="2075" cy="1008"/>
            </a:xfrm>
            <a:prstGeom prst="rect">
              <a:avLst/>
            </a:prstGeom>
            <a:noFill/>
            <a:ln w="9525">
              <a:noFill/>
            </a:ln>
          </p:spPr>
        </p:pic>
        <p:sp>
          <p:nvSpPr>
            <p:cNvPr id="1073743946" name="Text Box 742"/>
            <p:cNvSpPr txBox="1"/>
            <p:nvPr/>
          </p:nvSpPr>
          <p:spPr>
            <a:xfrm>
              <a:off x="5403" y="37984"/>
              <a:ext cx="4212" cy="719"/>
            </a:xfrm>
            <a:prstGeom prst="rect">
              <a:avLst/>
            </a:prstGeom>
            <a:noFill/>
            <a:ln w="9525">
              <a:noFill/>
            </a:ln>
          </p:spPr>
          <p:txBody>
            <a:bodyPr vert="horz" wrap="square" anchor="t">
              <a:spAutoFit/>
            </a:bodyPr>
            <a:lstStyle/>
            <a:p>
              <a:pPr marL="1219200" indent="-1219200" algn="just"/>
              <a:r>
                <a:rPr lang="en-US" sz="2400" dirty="0" err="1">
                  <a:latin typeface="標楷體" panose="03000509000000000000" pitchFamily="65" charset="-120"/>
                  <a:ea typeface="標楷體" panose="03000509000000000000" pitchFamily="65" charset="-120"/>
                </a:rPr>
                <a:t>參閱下面《基本法》第七章的條文</a:t>
              </a:r>
              <a:r>
                <a:rPr lang="en-US" sz="2400" dirty="0">
                  <a:latin typeface="標楷體" panose="03000509000000000000" pitchFamily="65" charset="-120"/>
                  <a:ea typeface="標楷體" panose="03000509000000000000" pitchFamily="65" charset="-120"/>
                </a:rPr>
                <a:t>，</a:t>
              </a:r>
            </a:p>
            <a:p>
              <a:pPr marL="1219200" indent="-1219200" algn="just"/>
              <a:r>
                <a:rPr lang="en-US" sz="2400" dirty="0" err="1">
                  <a:latin typeface="標楷體" panose="03000509000000000000" pitchFamily="65" charset="-120"/>
                  <a:ea typeface="標楷體" panose="03000509000000000000" pitchFamily="65" charset="-120"/>
                </a:rPr>
                <a:t>然後回答以下的題目</a:t>
              </a:r>
              <a:r>
                <a:rPr lang="en-US" sz="2400" dirty="0">
                  <a:latin typeface="標楷體" panose="03000509000000000000" pitchFamily="65" charset="-120"/>
                  <a:ea typeface="標楷體" panose="03000509000000000000" pitchFamily="65" charset="-120"/>
                </a:rPr>
                <a:t>。</a:t>
              </a:r>
            </a:p>
          </p:txBody>
        </p:sp>
      </p:grpSp>
      <p:graphicFrame>
        <p:nvGraphicFramePr>
          <p:cNvPr id="19" name="Table 18"/>
          <p:cNvGraphicFramePr/>
          <p:nvPr>
            <p:extLst>
              <p:ext uri="{D42A27DB-BD31-4B8C-83A1-F6EECF244321}">
                <p14:modId xmlns:p14="http://schemas.microsoft.com/office/powerpoint/2010/main" val="687614914"/>
              </p:ext>
            </p:extLst>
          </p:nvPr>
        </p:nvGraphicFramePr>
        <p:xfrm>
          <a:off x="394901" y="2420888"/>
          <a:ext cx="8291264" cy="3859530"/>
        </p:xfrm>
        <a:graphic>
          <a:graphicData uri="http://schemas.openxmlformats.org/drawingml/2006/table">
            <a:tbl>
              <a:tblPr firstRow="1" bandRow="1">
                <a:tableStyleId>{5C22544A-7EE6-4342-B048-85BDC9FD1C3A}</a:tableStyleId>
              </a:tblPr>
              <a:tblGrid>
                <a:gridCol w="5761275">
                  <a:extLst>
                    <a:ext uri="{9D8B030D-6E8A-4147-A177-3AD203B41FA5}">
                      <a16:colId xmlns:a16="http://schemas.microsoft.com/office/drawing/2014/main" val="20000"/>
                    </a:ext>
                  </a:extLst>
                </a:gridCol>
                <a:gridCol w="792088">
                  <a:extLst>
                    <a:ext uri="{9D8B030D-6E8A-4147-A177-3AD203B41FA5}">
                      <a16:colId xmlns:a16="http://schemas.microsoft.com/office/drawing/2014/main" val="20001"/>
                    </a:ext>
                  </a:extLst>
                </a:gridCol>
                <a:gridCol w="792088">
                  <a:extLst>
                    <a:ext uri="{9D8B030D-6E8A-4147-A177-3AD203B41FA5}">
                      <a16:colId xmlns:a16="http://schemas.microsoft.com/office/drawing/2014/main" val="20002"/>
                    </a:ext>
                  </a:extLst>
                </a:gridCol>
                <a:gridCol w="945813">
                  <a:extLst>
                    <a:ext uri="{9D8B030D-6E8A-4147-A177-3AD203B41FA5}">
                      <a16:colId xmlns:a16="http://schemas.microsoft.com/office/drawing/2014/main" val="20003"/>
                    </a:ext>
                  </a:extLst>
                </a:gridCol>
              </a:tblGrid>
              <a:tr h="588010">
                <a:tc>
                  <a:txBody>
                    <a:bodyPr/>
                    <a:lstStyle/>
                    <a:p>
                      <a:pPr algn="ctr">
                        <a:buNone/>
                      </a:pPr>
                      <a:r>
                        <a:rPr lang="en-US" sz="2800" dirty="0">
                          <a:solidFill>
                            <a:srgbClr val="002060"/>
                          </a:solidFill>
                          <a:latin typeface="微軟正黑體" panose="020B0604030504040204" charset="-120"/>
                          <a:ea typeface="微軟正黑體" panose="020B0604030504040204" charset="-120"/>
                        </a:rPr>
                        <a:t>《</a:t>
                      </a:r>
                      <a:r>
                        <a:rPr lang="en-US" sz="2800" dirty="0" err="1">
                          <a:solidFill>
                            <a:srgbClr val="002060"/>
                          </a:solidFill>
                          <a:latin typeface="微軟正黑體" panose="020B0604030504040204" charset="-120"/>
                          <a:ea typeface="微軟正黑體" panose="020B0604030504040204" charset="-120"/>
                        </a:rPr>
                        <a:t>基本法》條文</a:t>
                      </a:r>
                      <a:endParaRPr lang="en-US" sz="2800" dirty="0">
                        <a:solidFill>
                          <a:srgbClr val="002060"/>
                        </a:solidFill>
                        <a:latin typeface="微軟正黑體" panose="020B0604030504040204" charset="-120"/>
                        <a:ea typeface="微軟正黑體" panose="020B0604030504040204" charset="-120"/>
                      </a:endParaRPr>
                    </a:p>
                  </a:txBody>
                  <a:tcPr anchor="ctr">
                    <a:solidFill>
                      <a:srgbClr val="FFC000"/>
                    </a:solidFill>
                  </a:tcPr>
                </a:tc>
                <a:tc>
                  <a:txBody>
                    <a:bodyPr/>
                    <a:lstStyle/>
                    <a:p>
                      <a:pPr algn="ctr">
                        <a:buNone/>
                      </a:pPr>
                      <a:r>
                        <a:rPr lang="en-US" altLang="zh-TW" sz="2000" dirty="0" err="1">
                          <a:solidFill>
                            <a:srgbClr val="002060"/>
                          </a:solidFill>
                          <a:latin typeface="標楷體" panose="03000509000000000000" pitchFamily="65" charset="-120"/>
                          <a:ea typeface="標楷體" panose="03000509000000000000" pitchFamily="65" charset="-120"/>
                        </a:rPr>
                        <a:t>一國兩制</a:t>
                      </a:r>
                      <a:endParaRPr lang="en-US" sz="2000" dirty="0">
                        <a:solidFill>
                          <a:srgbClr val="002060"/>
                        </a:solidFill>
                        <a:latin typeface="標楷體" panose="03000509000000000000" pitchFamily="65" charset="-120"/>
                        <a:ea typeface="標楷體" panose="03000509000000000000" pitchFamily="65" charset="-120"/>
                      </a:endParaRPr>
                    </a:p>
                  </a:txBody>
                  <a:tcPr anchor="ctr">
                    <a:solidFill>
                      <a:srgbClr val="FFC000"/>
                    </a:solidFill>
                  </a:tcPr>
                </a:tc>
                <a:tc>
                  <a:txBody>
                    <a:bodyPr/>
                    <a:lstStyle/>
                    <a:p>
                      <a:pPr algn="ctr">
                        <a:buNone/>
                      </a:pPr>
                      <a:r>
                        <a:rPr lang="en-US" altLang="zh-TW" sz="2000" dirty="0" err="1">
                          <a:solidFill>
                            <a:srgbClr val="002060"/>
                          </a:solidFill>
                          <a:latin typeface="標楷體" panose="03000509000000000000" pitchFamily="65" charset="-120"/>
                          <a:ea typeface="標楷體" panose="03000509000000000000" pitchFamily="65" charset="-120"/>
                        </a:rPr>
                        <a:t>高度自治</a:t>
                      </a:r>
                      <a:endParaRPr lang="en-US" sz="2000" dirty="0">
                        <a:solidFill>
                          <a:srgbClr val="002060"/>
                        </a:solidFill>
                        <a:latin typeface="標楷體" panose="03000509000000000000" pitchFamily="65" charset="-120"/>
                        <a:ea typeface="標楷體" panose="03000509000000000000" pitchFamily="65" charset="-120"/>
                      </a:endParaRPr>
                    </a:p>
                  </a:txBody>
                  <a:tcPr anchor="ctr">
                    <a:solidFill>
                      <a:srgbClr val="FFC000"/>
                    </a:solidFill>
                  </a:tcPr>
                </a:tc>
                <a:tc>
                  <a:txBody>
                    <a:bodyPr/>
                    <a:lstStyle/>
                    <a:p>
                      <a:pPr algn="ctr">
                        <a:buNone/>
                      </a:pPr>
                      <a:r>
                        <a:rPr lang="en-US" altLang="zh-TW" sz="2000" dirty="0" err="1">
                          <a:solidFill>
                            <a:srgbClr val="002060"/>
                          </a:solidFill>
                          <a:latin typeface="標楷體" panose="03000509000000000000" pitchFamily="65" charset="-120"/>
                          <a:ea typeface="標楷體" panose="03000509000000000000" pitchFamily="65" charset="-120"/>
                        </a:rPr>
                        <a:t>五十年不變</a:t>
                      </a:r>
                      <a:endParaRPr lang="en-US" sz="2000" dirty="0">
                        <a:solidFill>
                          <a:srgbClr val="002060"/>
                        </a:solidFill>
                        <a:latin typeface="標楷體" panose="03000509000000000000" pitchFamily="65" charset="-120"/>
                        <a:ea typeface="標楷體" panose="03000509000000000000" pitchFamily="65" charset="-120"/>
                      </a:endParaRPr>
                    </a:p>
                  </a:txBody>
                  <a:tcPr anchor="ctr">
                    <a:solidFill>
                      <a:srgbClr val="FFC000"/>
                    </a:solidFill>
                  </a:tcPr>
                </a:tc>
                <a:extLst>
                  <a:ext uri="{0D108BD9-81ED-4DB2-BD59-A6C34878D82A}">
                    <a16:rowId xmlns:a16="http://schemas.microsoft.com/office/drawing/2014/main" val="10000"/>
                  </a:ext>
                </a:extLst>
              </a:tr>
              <a:tr h="1294765">
                <a:tc>
                  <a:txBody>
                    <a:bodyPr/>
                    <a:lstStyle/>
                    <a:p>
                      <a:pPr>
                        <a:spcAft>
                          <a:spcPts val="600"/>
                        </a:spcAft>
                        <a:buNone/>
                      </a:pPr>
                      <a:r>
                        <a:rPr lang="en-US" sz="2400" dirty="0" err="1">
                          <a:solidFill>
                            <a:srgbClr val="0555F7"/>
                          </a:solidFill>
                          <a:latin typeface="標楷體" panose="03000509000000000000" pitchFamily="65" charset="-120"/>
                          <a:ea typeface="標楷體" panose="03000509000000000000" pitchFamily="65" charset="-120"/>
                          <a:cs typeface="標楷體" panose="03000509000000000000" pitchFamily="65" charset="-120"/>
                          <a:sym typeface="+mn-ea"/>
                        </a:rPr>
                        <a:t>第一百五十七條</a:t>
                      </a:r>
                      <a:endParaRPr lang="en-US" sz="2400" dirty="0">
                        <a:solidFill>
                          <a:srgbClr val="0555F7"/>
                        </a:solidFill>
                        <a:latin typeface="標楷體" panose="03000509000000000000" pitchFamily="65" charset="-120"/>
                        <a:ea typeface="標楷體" panose="03000509000000000000" pitchFamily="65" charset="-120"/>
                        <a:cs typeface="標楷體" panose="03000509000000000000" pitchFamily="65" charset="-120"/>
                      </a:endParaRPr>
                    </a:p>
                    <a:p>
                      <a:pPr>
                        <a:buNone/>
                      </a:pPr>
                      <a:r>
                        <a:rPr lang="en-US" sz="2200" dirty="0" err="1">
                          <a:solidFill>
                            <a:srgbClr val="0555F7"/>
                          </a:solidFill>
                          <a:latin typeface="標楷體" panose="03000509000000000000" pitchFamily="65" charset="-120"/>
                          <a:ea typeface="標楷體" panose="03000509000000000000" pitchFamily="65" charset="-120"/>
                          <a:cs typeface="標楷體" panose="03000509000000000000" pitchFamily="65" charset="-120"/>
                        </a:rPr>
                        <a:t>第三款</a:t>
                      </a:r>
                      <a:r>
                        <a:rPr lang="en-US" sz="2200" dirty="0">
                          <a:latin typeface="標楷體" panose="03000509000000000000" pitchFamily="65" charset="-120"/>
                          <a:ea typeface="標楷體" panose="03000509000000000000" pitchFamily="65" charset="-120"/>
                          <a:cs typeface="標楷體" panose="03000509000000000000" pitchFamily="65" charset="-120"/>
                        </a:rPr>
                        <a:t>  </a:t>
                      </a:r>
                      <a:r>
                        <a:rPr lang="en-US" sz="2200" dirty="0" err="1">
                          <a:solidFill>
                            <a:srgbClr val="0555F7"/>
                          </a:solidFill>
                          <a:latin typeface="標楷體" panose="03000509000000000000" pitchFamily="65" charset="-120"/>
                          <a:ea typeface="標楷體" panose="03000509000000000000" pitchFamily="65" charset="-120"/>
                          <a:cs typeface="標楷體" panose="03000509000000000000" pitchFamily="65" charset="-120"/>
                        </a:rPr>
                        <a:t>尚未同中華人民共和國建立正式外交關係的國家</a:t>
                      </a:r>
                      <a:r>
                        <a:rPr lang="en-US" sz="2200" dirty="0" err="1">
                          <a:latin typeface="標楷體" panose="03000509000000000000" pitchFamily="65" charset="-120"/>
                          <a:ea typeface="標楷體" panose="03000509000000000000" pitchFamily="65" charset="-120"/>
                          <a:cs typeface="標楷體" panose="03000509000000000000" pitchFamily="65" charset="-120"/>
                        </a:rPr>
                        <a:t>在香港設立的領事機構和其他官方機構，可根據情況允許保留或改為半官方機構</a:t>
                      </a:r>
                      <a:r>
                        <a:rPr lang="en-US" sz="2400" dirty="0">
                          <a:latin typeface="標楷體" panose="03000509000000000000" pitchFamily="65" charset="-120"/>
                          <a:ea typeface="標楷體" panose="03000509000000000000" pitchFamily="65" charset="-120"/>
                          <a:cs typeface="標楷體" panose="03000509000000000000" pitchFamily="65" charset="-120"/>
                        </a:rPr>
                        <a:t>。</a:t>
                      </a:r>
                    </a:p>
                  </a:txBody>
                  <a:tcPr>
                    <a:solidFill>
                      <a:schemeClr val="bg2">
                        <a:lumMod val="90000"/>
                        <a:alpha val="48000"/>
                      </a:schemeClr>
                    </a:solidFill>
                  </a:tcPr>
                </a:tc>
                <a:tc>
                  <a:txBody>
                    <a:bodyPr/>
                    <a:lstStyle/>
                    <a:p>
                      <a:pPr algn="ctr">
                        <a:buNone/>
                      </a:pPr>
                      <a:endParaRPr lang="en-US" sz="2400" dirty="0">
                        <a:solidFill>
                          <a:srgbClr val="FF0000"/>
                        </a:solidFill>
                      </a:endParaRPr>
                    </a:p>
                  </a:txBody>
                  <a:tcPr>
                    <a:solidFill>
                      <a:schemeClr val="bg2">
                        <a:lumMod val="90000"/>
                        <a:alpha val="48000"/>
                      </a:schemeClr>
                    </a:solidFill>
                  </a:tcPr>
                </a:tc>
                <a:tc>
                  <a:txBody>
                    <a:bodyPr/>
                    <a:lstStyle/>
                    <a:p>
                      <a:pPr algn="ctr">
                        <a:buNone/>
                      </a:pPr>
                      <a:endParaRPr lang="en-US" sz="2400">
                        <a:solidFill>
                          <a:srgbClr val="FF0000"/>
                        </a:solidFill>
                      </a:endParaRPr>
                    </a:p>
                  </a:txBody>
                  <a:tcPr>
                    <a:solidFill>
                      <a:schemeClr val="bg2">
                        <a:lumMod val="90000"/>
                        <a:alpha val="48000"/>
                      </a:schemeClr>
                    </a:solidFill>
                  </a:tcPr>
                </a:tc>
                <a:tc>
                  <a:txBody>
                    <a:bodyPr/>
                    <a:lstStyle/>
                    <a:p>
                      <a:pPr algn="ctr">
                        <a:buNone/>
                      </a:pPr>
                      <a:endParaRPr lang="en-US" sz="2400">
                        <a:solidFill>
                          <a:srgbClr val="FF0000"/>
                        </a:solidFill>
                      </a:endParaRPr>
                    </a:p>
                  </a:txBody>
                  <a:tcPr>
                    <a:solidFill>
                      <a:schemeClr val="bg2">
                        <a:lumMod val="90000"/>
                        <a:alpha val="48000"/>
                      </a:schemeClr>
                    </a:solidFill>
                  </a:tcPr>
                </a:tc>
                <a:extLst>
                  <a:ext uri="{0D108BD9-81ED-4DB2-BD59-A6C34878D82A}">
                    <a16:rowId xmlns:a16="http://schemas.microsoft.com/office/drawing/2014/main" val="10001"/>
                  </a:ext>
                </a:extLst>
              </a:tr>
              <a:tr h="1253490">
                <a:tc>
                  <a:txBody>
                    <a:bodyPr/>
                    <a:lstStyle/>
                    <a:p>
                      <a:pPr>
                        <a:buNone/>
                      </a:pPr>
                      <a:r>
                        <a:rPr lang="en-US" sz="2200" dirty="0" err="1">
                          <a:solidFill>
                            <a:srgbClr val="0555F7"/>
                          </a:solidFill>
                          <a:latin typeface="標楷體" panose="03000509000000000000" pitchFamily="65" charset="-120"/>
                          <a:ea typeface="標楷體" panose="03000509000000000000" pitchFamily="65" charset="-120"/>
                          <a:cs typeface="標楷體" panose="03000509000000000000" pitchFamily="65" charset="-120"/>
                        </a:rPr>
                        <a:t>第四款</a:t>
                      </a:r>
                      <a:r>
                        <a:rPr lang="en-US" sz="2200" dirty="0">
                          <a:latin typeface="標楷體" panose="03000509000000000000" pitchFamily="65" charset="-120"/>
                          <a:ea typeface="標楷體" panose="03000509000000000000" pitchFamily="65" charset="-120"/>
                          <a:cs typeface="標楷體" panose="03000509000000000000" pitchFamily="65" charset="-120"/>
                        </a:rPr>
                        <a:t>  </a:t>
                      </a:r>
                      <a:r>
                        <a:rPr lang="en-US" sz="2200" dirty="0" err="1">
                          <a:solidFill>
                            <a:srgbClr val="0555F7"/>
                          </a:solidFill>
                          <a:latin typeface="標楷體" panose="03000509000000000000" pitchFamily="65" charset="-120"/>
                          <a:ea typeface="標楷體" panose="03000509000000000000" pitchFamily="65" charset="-120"/>
                          <a:cs typeface="標楷體" panose="03000509000000000000" pitchFamily="65" charset="-120"/>
                        </a:rPr>
                        <a:t>尚未為中華人民共和國承認的國家</a:t>
                      </a:r>
                      <a:r>
                        <a:rPr lang="en-US" sz="2200" dirty="0" err="1">
                          <a:latin typeface="標楷體" panose="03000509000000000000" pitchFamily="65" charset="-120"/>
                          <a:ea typeface="標楷體" panose="03000509000000000000" pitchFamily="65" charset="-120"/>
                          <a:cs typeface="標楷體" panose="03000509000000000000" pitchFamily="65" charset="-120"/>
                        </a:rPr>
                        <a:t>，只能在香港特別行政區設立民間機構</a:t>
                      </a:r>
                      <a:r>
                        <a:rPr lang="en-US" sz="2200" dirty="0">
                          <a:latin typeface="標楷體" panose="03000509000000000000" pitchFamily="65" charset="-120"/>
                          <a:ea typeface="標楷體" panose="03000509000000000000" pitchFamily="65" charset="-120"/>
                          <a:cs typeface="標楷體" panose="03000509000000000000" pitchFamily="65" charset="-120"/>
                        </a:rPr>
                        <a:t>。</a:t>
                      </a:r>
                    </a:p>
                  </a:txBody>
                  <a:tcPr>
                    <a:solidFill>
                      <a:schemeClr val="bg2">
                        <a:lumMod val="90000"/>
                        <a:alpha val="48000"/>
                      </a:schemeClr>
                    </a:solidFill>
                  </a:tcPr>
                </a:tc>
                <a:tc>
                  <a:txBody>
                    <a:bodyPr/>
                    <a:lstStyle/>
                    <a:p>
                      <a:pPr algn="ctr">
                        <a:buNone/>
                      </a:pPr>
                      <a:endParaRPr lang="en-US" sz="2400" dirty="0">
                        <a:solidFill>
                          <a:srgbClr val="FF0000"/>
                        </a:solidFill>
                      </a:endParaRPr>
                    </a:p>
                  </a:txBody>
                  <a:tcPr>
                    <a:solidFill>
                      <a:schemeClr val="bg2">
                        <a:lumMod val="90000"/>
                        <a:alpha val="48000"/>
                      </a:schemeClr>
                    </a:solidFill>
                  </a:tcPr>
                </a:tc>
                <a:tc>
                  <a:txBody>
                    <a:bodyPr/>
                    <a:lstStyle/>
                    <a:p>
                      <a:pPr algn="ctr">
                        <a:buNone/>
                      </a:pPr>
                      <a:endParaRPr lang="en-US" sz="2400">
                        <a:solidFill>
                          <a:srgbClr val="FF0000"/>
                        </a:solidFill>
                      </a:endParaRPr>
                    </a:p>
                  </a:txBody>
                  <a:tcPr>
                    <a:solidFill>
                      <a:schemeClr val="bg2">
                        <a:lumMod val="90000"/>
                        <a:alpha val="48000"/>
                      </a:schemeClr>
                    </a:solidFill>
                  </a:tcPr>
                </a:tc>
                <a:tc>
                  <a:txBody>
                    <a:bodyPr/>
                    <a:lstStyle/>
                    <a:p>
                      <a:pPr algn="ctr">
                        <a:buNone/>
                      </a:pPr>
                      <a:endParaRPr lang="en-US" sz="2400" dirty="0">
                        <a:solidFill>
                          <a:srgbClr val="FF0000"/>
                        </a:solidFill>
                      </a:endParaRPr>
                    </a:p>
                  </a:txBody>
                  <a:tcPr>
                    <a:solidFill>
                      <a:schemeClr val="bg2">
                        <a:lumMod val="90000"/>
                        <a:alpha val="48000"/>
                      </a:schemeClr>
                    </a:solidFill>
                  </a:tcPr>
                </a:tc>
                <a:extLst>
                  <a:ext uri="{0D108BD9-81ED-4DB2-BD59-A6C34878D82A}">
                    <a16:rowId xmlns:a16="http://schemas.microsoft.com/office/drawing/2014/main" val="10002"/>
                  </a:ext>
                </a:extLst>
              </a:tr>
            </a:tbl>
          </a:graphicData>
        </a:graphic>
      </p:graphicFrame>
      <p:sp>
        <p:nvSpPr>
          <p:cNvPr id="7" name="文字方塊 6">
            <a:extLst>
              <a:ext uri="{FF2B5EF4-FFF2-40B4-BE49-F238E27FC236}">
                <a16:creationId xmlns:a16="http://schemas.microsoft.com/office/drawing/2014/main" id="{22FEA994-BD39-4E33-AE29-54F5717125BF}"/>
              </a:ext>
            </a:extLst>
          </p:cNvPr>
          <p:cNvSpPr txBox="1"/>
          <p:nvPr/>
        </p:nvSpPr>
        <p:spPr>
          <a:xfrm>
            <a:off x="8686800" y="6453336"/>
            <a:ext cx="457200" cy="369332"/>
          </a:xfrm>
          <a:prstGeom prst="rect">
            <a:avLst/>
          </a:prstGeom>
          <a:noFill/>
        </p:spPr>
        <p:txBody>
          <a:bodyPr wrap="square" rtlCol="0">
            <a:spAutoFit/>
          </a:bodyPr>
          <a:lstStyle/>
          <a:p>
            <a:r>
              <a:rPr lang="en-US" altLang="zh-HK" dirty="0">
                <a:latin typeface="標楷體" panose="03000509000000000000" pitchFamily="65" charset="-120"/>
                <a:ea typeface="標楷體" panose="03000509000000000000" pitchFamily="65" charset="-120"/>
              </a:rPr>
              <a:t>26</a:t>
            </a:r>
            <a:endParaRPr lang="zh-HK" altLang="en-US" dirty="0">
              <a:latin typeface="標楷體" panose="03000509000000000000" pitchFamily="65" charset="-120"/>
              <a:ea typeface="標楷體" panose="03000509000000000000" pitchFamily="65" charset="-120"/>
            </a:endParaRPr>
          </a:p>
        </p:txBody>
      </p:sp>
      <p:pic>
        <p:nvPicPr>
          <p:cNvPr id="8" name="圖片 7">
            <a:extLst>
              <a:ext uri="{FF2B5EF4-FFF2-40B4-BE49-F238E27FC236}">
                <a16:creationId xmlns:a16="http://schemas.microsoft.com/office/drawing/2014/main" id="{8A162542-AD8C-09F3-F092-5605F8DFF7C3}"/>
              </a:ext>
            </a:extLst>
          </p:cNvPr>
          <p:cNvPicPr>
            <a:picLocks noChangeAspect="1"/>
          </p:cNvPicPr>
          <p:nvPr/>
        </p:nvPicPr>
        <p:blipFill>
          <a:blip r:embed="rId3"/>
          <a:stretch>
            <a:fillRect/>
          </a:stretch>
        </p:blipFill>
        <p:spPr>
          <a:xfrm>
            <a:off x="6372200" y="3702602"/>
            <a:ext cx="425316" cy="470086"/>
          </a:xfrm>
          <a:prstGeom prst="rect">
            <a:avLst/>
          </a:prstGeom>
        </p:spPr>
      </p:pic>
      <p:pic>
        <p:nvPicPr>
          <p:cNvPr id="9" name="圖片 8">
            <a:extLst>
              <a:ext uri="{FF2B5EF4-FFF2-40B4-BE49-F238E27FC236}">
                <a16:creationId xmlns:a16="http://schemas.microsoft.com/office/drawing/2014/main" id="{71626CDA-8FE9-C539-1C08-B212FB0ECD93}"/>
              </a:ext>
            </a:extLst>
          </p:cNvPr>
          <p:cNvPicPr>
            <a:picLocks noChangeAspect="1"/>
          </p:cNvPicPr>
          <p:nvPr/>
        </p:nvPicPr>
        <p:blipFill>
          <a:blip r:embed="rId3"/>
          <a:stretch>
            <a:fillRect/>
          </a:stretch>
        </p:blipFill>
        <p:spPr>
          <a:xfrm>
            <a:off x="7097112" y="3692520"/>
            <a:ext cx="425316" cy="470086"/>
          </a:xfrm>
          <a:prstGeom prst="rect">
            <a:avLst/>
          </a:prstGeom>
        </p:spPr>
      </p:pic>
      <p:pic>
        <p:nvPicPr>
          <p:cNvPr id="10" name="圖片 9">
            <a:extLst>
              <a:ext uri="{FF2B5EF4-FFF2-40B4-BE49-F238E27FC236}">
                <a16:creationId xmlns:a16="http://schemas.microsoft.com/office/drawing/2014/main" id="{7079FE5E-997C-9A0B-8FBC-403674FF840C}"/>
              </a:ext>
            </a:extLst>
          </p:cNvPr>
          <p:cNvPicPr>
            <a:picLocks noChangeAspect="1"/>
          </p:cNvPicPr>
          <p:nvPr/>
        </p:nvPicPr>
        <p:blipFill>
          <a:blip r:embed="rId3"/>
          <a:stretch>
            <a:fillRect/>
          </a:stretch>
        </p:blipFill>
        <p:spPr>
          <a:xfrm>
            <a:off x="7981487" y="3702602"/>
            <a:ext cx="425316" cy="470086"/>
          </a:xfrm>
          <a:prstGeom prst="rect">
            <a:avLst/>
          </a:prstGeom>
        </p:spPr>
      </p:pic>
      <p:pic>
        <p:nvPicPr>
          <p:cNvPr id="11" name="圖片 10">
            <a:extLst>
              <a:ext uri="{FF2B5EF4-FFF2-40B4-BE49-F238E27FC236}">
                <a16:creationId xmlns:a16="http://schemas.microsoft.com/office/drawing/2014/main" id="{488DD261-BA6C-1883-AB51-5065E9521354}"/>
              </a:ext>
            </a:extLst>
          </p:cNvPr>
          <p:cNvPicPr>
            <a:picLocks noChangeAspect="1"/>
          </p:cNvPicPr>
          <p:nvPr/>
        </p:nvPicPr>
        <p:blipFill>
          <a:blip r:embed="rId3"/>
          <a:stretch>
            <a:fillRect/>
          </a:stretch>
        </p:blipFill>
        <p:spPr>
          <a:xfrm>
            <a:off x="6372200" y="5293605"/>
            <a:ext cx="425316" cy="470086"/>
          </a:xfrm>
          <a:prstGeom prst="rect">
            <a:avLst/>
          </a:prstGeom>
        </p:spPr>
      </p:pic>
      <p:pic>
        <p:nvPicPr>
          <p:cNvPr id="12" name="圖片 11">
            <a:extLst>
              <a:ext uri="{FF2B5EF4-FFF2-40B4-BE49-F238E27FC236}">
                <a16:creationId xmlns:a16="http://schemas.microsoft.com/office/drawing/2014/main" id="{331B3451-8AED-88C9-A66E-78C63A3BD0A4}"/>
              </a:ext>
            </a:extLst>
          </p:cNvPr>
          <p:cNvPicPr>
            <a:picLocks noChangeAspect="1"/>
          </p:cNvPicPr>
          <p:nvPr/>
        </p:nvPicPr>
        <p:blipFill>
          <a:blip r:embed="rId3"/>
          <a:stretch>
            <a:fillRect/>
          </a:stretch>
        </p:blipFill>
        <p:spPr>
          <a:xfrm>
            <a:off x="7141179" y="5293605"/>
            <a:ext cx="425316" cy="470086"/>
          </a:xfrm>
          <a:prstGeom prst="rect">
            <a:avLst/>
          </a:prstGeom>
        </p:spPr>
      </p:pic>
      <p:pic>
        <p:nvPicPr>
          <p:cNvPr id="13" name="圖片 12">
            <a:extLst>
              <a:ext uri="{FF2B5EF4-FFF2-40B4-BE49-F238E27FC236}">
                <a16:creationId xmlns:a16="http://schemas.microsoft.com/office/drawing/2014/main" id="{D6B9C700-E839-4150-E76D-7CED893FD701}"/>
              </a:ext>
            </a:extLst>
          </p:cNvPr>
          <p:cNvPicPr>
            <a:picLocks noChangeAspect="1"/>
          </p:cNvPicPr>
          <p:nvPr/>
        </p:nvPicPr>
        <p:blipFill>
          <a:blip r:embed="rId3"/>
          <a:stretch>
            <a:fillRect/>
          </a:stretch>
        </p:blipFill>
        <p:spPr>
          <a:xfrm>
            <a:off x="7981487" y="5251357"/>
            <a:ext cx="425316" cy="47008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1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1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3744080" name="Text Box 1073744079"/>
          <p:cNvSpPr txBox="1"/>
          <p:nvPr/>
        </p:nvSpPr>
        <p:spPr>
          <a:xfrm>
            <a:off x="2926080" y="2063750"/>
            <a:ext cx="1816735" cy="829945"/>
          </a:xfrm>
          <a:prstGeom prst="rect">
            <a:avLst/>
          </a:prstGeom>
          <a:solidFill>
            <a:srgbClr val="FFFFFF"/>
          </a:solidFill>
          <a:ln w="9525" cap="flat" cmpd="sng">
            <a:solidFill>
              <a:srgbClr val="000000"/>
            </a:solidFill>
            <a:prstDash val="solid"/>
            <a:miter/>
            <a:headEnd type="none" w="med" len="med"/>
            <a:tailEnd type="none" w="med" len="med"/>
          </a:ln>
        </p:spPr>
        <p:txBody>
          <a:bodyPr vert="horz" wrap="square" anchor="t">
            <a:spAutoFit/>
          </a:bodyPr>
          <a:lstStyle/>
          <a:p>
            <a:r>
              <a:rPr lang="en-US" sz="2400">
                <a:latin typeface="標楷體" panose="03000509000000000000" pitchFamily="65" charset="-120"/>
                <a:ea typeface="標楷體" panose="03000509000000000000" pitchFamily="65" charset="-120"/>
              </a:rPr>
              <a:t>外國在香港設立機構</a:t>
            </a:r>
          </a:p>
        </p:txBody>
      </p:sp>
      <p:sp>
        <p:nvSpPr>
          <p:cNvPr id="1073744081" name="Text Box 1073744080"/>
          <p:cNvSpPr txBox="1"/>
          <p:nvPr/>
        </p:nvSpPr>
        <p:spPr>
          <a:xfrm>
            <a:off x="5317490" y="3423285"/>
            <a:ext cx="1403350" cy="1198245"/>
          </a:xfrm>
          <a:prstGeom prst="rect">
            <a:avLst/>
          </a:prstGeom>
          <a:solidFill>
            <a:srgbClr val="FFFFFF"/>
          </a:solidFill>
          <a:ln w="9525" cap="flat" cmpd="sng">
            <a:solidFill>
              <a:srgbClr val="000000"/>
            </a:solidFill>
            <a:prstDash val="solid"/>
            <a:miter/>
            <a:headEnd type="none" w="med" len="med"/>
            <a:tailEnd type="none" w="med" len="med"/>
          </a:ln>
        </p:spPr>
        <p:txBody>
          <a:bodyPr vert="horz" wrap="square" anchor="t">
            <a:spAutoFit/>
          </a:bodyPr>
          <a:lstStyle/>
          <a:p>
            <a:pPr algn="ctr"/>
            <a:r>
              <a:rPr lang="en-US" sz="2400">
                <a:latin typeface="標楷體" panose="03000509000000000000" pitchFamily="65" charset="-120"/>
                <a:ea typeface="標楷體" panose="03000509000000000000" pitchFamily="65" charset="-120"/>
              </a:rPr>
              <a:t>未為中國</a:t>
            </a:r>
          </a:p>
          <a:p>
            <a:pPr algn="ctr"/>
            <a:r>
              <a:rPr lang="en-US" sz="2400">
                <a:latin typeface="標楷體" panose="03000509000000000000" pitchFamily="65" charset="-120"/>
                <a:ea typeface="標楷體" panose="03000509000000000000" pitchFamily="65" charset="-120"/>
              </a:rPr>
              <a:t>承認的</a:t>
            </a:r>
          </a:p>
          <a:p>
            <a:pPr algn="ctr"/>
            <a:r>
              <a:rPr lang="en-US" sz="2400">
                <a:latin typeface="標楷體" panose="03000509000000000000" pitchFamily="65" charset="-120"/>
                <a:ea typeface="標楷體" panose="03000509000000000000" pitchFamily="65" charset="-120"/>
              </a:rPr>
              <a:t>國家</a:t>
            </a:r>
          </a:p>
        </p:txBody>
      </p:sp>
      <p:sp>
        <p:nvSpPr>
          <p:cNvPr id="1073744082" name="Text Box 1073744081"/>
          <p:cNvSpPr txBox="1"/>
          <p:nvPr/>
        </p:nvSpPr>
        <p:spPr>
          <a:xfrm>
            <a:off x="2785745" y="3415030"/>
            <a:ext cx="2097405" cy="1198245"/>
          </a:xfrm>
          <a:prstGeom prst="rect">
            <a:avLst/>
          </a:prstGeom>
          <a:solidFill>
            <a:srgbClr val="FFFFFF"/>
          </a:solidFill>
          <a:ln w="9525" cap="flat" cmpd="sng">
            <a:solidFill>
              <a:srgbClr val="000000"/>
            </a:solidFill>
            <a:prstDash val="solid"/>
            <a:miter/>
            <a:headEnd type="none" w="med" len="med"/>
            <a:tailEnd type="none" w="med" len="med"/>
          </a:ln>
        </p:spPr>
        <p:txBody>
          <a:bodyPr vert="horz" wrap="square" anchor="t">
            <a:spAutoFit/>
          </a:bodyPr>
          <a:lstStyle/>
          <a:p>
            <a:pPr algn="ctr"/>
            <a:r>
              <a:rPr lang="en-US" sz="2400">
                <a:latin typeface="標楷體" panose="03000509000000000000" pitchFamily="65" charset="-120"/>
                <a:ea typeface="標楷體" panose="03000509000000000000" pitchFamily="65" charset="-120"/>
              </a:rPr>
              <a:t>未同中國建立</a:t>
            </a:r>
          </a:p>
          <a:p>
            <a:pPr algn="ctr"/>
            <a:r>
              <a:rPr lang="en-US" sz="2400">
                <a:latin typeface="標楷體" panose="03000509000000000000" pitchFamily="65" charset="-120"/>
                <a:ea typeface="標楷體" panose="03000509000000000000" pitchFamily="65" charset="-120"/>
              </a:rPr>
              <a:t>正式外交</a:t>
            </a:r>
          </a:p>
          <a:p>
            <a:pPr algn="ctr"/>
            <a:r>
              <a:rPr lang="en-US" sz="2400">
                <a:latin typeface="標楷體" panose="03000509000000000000" pitchFamily="65" charset="-120"/>
                <a:ea typeface="標楷體" panose="03000509000000000000" pitchFamily="65" charset="-120"/>
              </a:rPr>
              <a:t>關係的國家</a:t>
            </a:r>
          </a:p>
        </p:txBody>
      </p:sp>
      <p:sp>
        <p:nvSpPr>
          <p:cNvPr id="1073744083" name="Text Box 1073744082"/>
          <p:cNvSpPr txBox="1"/>
          <p:nvPr/>
        </p:nvSpPr>
        <p:spPr>
          <a:xfrm>
            <a:off x="231140" y="3415030"/>
            <a:ext cx="2094230" cy="1198245"/>
          </a:xfrm>
          <a:prstGeom prst="rect">
            <a:avLst/>
          </a:prstGeom>
          <a:solidFill>
            <a:srgbClr val="FFFFFF"/>
          </a:solidFill>
          <a:ln w="9525" cap="flat" cmpd="sng">
            <a:solidFill>
              <a:srgbClr val="000000"/>
            </a:solidFill>
            <a:prstDash val="solid"/>
            <a:miter/>
            <a:headEnd type="none" w="med" len="med"/>
            <a:tailEnd type="none" w="med" len="med"/>
          </a:ln>
        </p:spPr>
        <p:txBody>
          <a:bodyPr vert="horz" wrap="square" anchor="t">
            <a:spAutoFit/>
          </a:bodyPr>
          <a:lstStyle/>
          <a:p>
            <a:pPr algn="ctr"/>
            <a:r>
              <a:rPr lang="en-US" sz="2400">
                <a:latin typeface="標楷體" panose="03000509000000000000" pitchFamily="65" charset="-120"/>
                <a:ea typeface="標楷體" panose="03000509000000000000" pitchFamily="65" charset="-120"/>
              </a:rPr>
              <a:t>已同中國建立</a:t>
            </a:r>
          </a:p>
          <a:p>
            <a:pPr algn="ctr"/>
            <a:r>
              <a:rPr lang="en-US" sz="2400">
                <a:latin typeface="標楷體" panose="03000509000000000000" pitchFamily="65" charset="-120"/>
                <a:ea typeface="標楷體" panose="03000509000000000000" pitchFamily="65" charset="-120"/>
              </a:rPr>
              <a:t>正式外交</a:t>
            </a:r>
          </a:p>
          <a:p>
            <a:pPr algn="ctr"/>
            <a:r>
              <a:rPr lang="en-US" sz="2400">
                <a:latin typeface="標楷體" panose="03000509000000000000" pitchFamily="65" charset="-120"/>
                <a:ea typeface="標楷體" panose="03000509000000000000" pitchFamily="65" charset="-120"/>
              </a:rPr>
              <a:t>關係的國家</a:t>
            </a:r>
          </a:p>
        </p:txBody>
      </p:sp>
      <p:sp>
        <p:nvSpPr>
          <p:cNvPr id="1073744085" name="Text Box 1073744084"/>
          <p:cNvSpPr txBox="1"/>
          <p:nvPr/>
        </p:nvSpPr>
        <p:spPr>
          <a:xfrm>
            <a:off x="87630" y="5210175"/>
            <a:ext cx="2406015" cy="1198245"/>
          </a:xfrm>
          <a:prstGeom prst="rect">
            <a:avLst/>
          </a:prstGeom>
          <a:solidFill>
            <a:srgbClr val="FFFFFF"/>
          </a:solidFill>
          <a:ln w="9525" cap="flat" cmpd="sng">
            <a:solidFill>
              <a:srgbClr val="000000"/>
            </a:solidFill>
            <a:prstDash val="solid"/>
            <a:miter/>
            <a:headEnd type="none" w="med" len="med"/>
            <a:tailEnd type="none" w="med" len="med"/>
          </a:ln>
        </p:spPr>
        <p:txBody>
          <a:bodyPr vert="horz" wrap="square" anchor="t">
            <a:spAutoFit/>
          </a:bodyPr>
          <a:lstStyle/>
          <a:p>
            <a:pPr algn="ctr"/>
            <a:r>
              <a:rPr lang="en-US" sz="2400">
                <a:latin typeface="標楷體" panose="03000509000000000000" pitchFamily="65" charset="-120"/>
                <a:ea typeface="標楷體" panose="03000509000000000000" pitchFamily="65" charset="-120"/>
              </a:rPr>
              <a:t>可保留已設立的</a:t>
            </a:r>
          </a:p>
          <a:p>
            <a:pPr algn="ctr"/>
            <a:r>
              <a:rPr lang="en-US" sz="2400">
                <a:latin typeface="標楷體" panose="03000509000000000000" pitchFamily="65" charset="-120"/>
                <a:ea typeface="標楷體" panose="03000509000000000000" pitchFamily="65" charset="-120"/>
              </a:rPr>
              <a:t>領事機構和</a:t>
            </a:r>
          </a:p>
          <a:p>
            <a:pPr algn="ctr"/>
            <a:r>
              <a:rPr lang="en-US" sz="2400">
                <a:latin typeface="標楷體" panose="03000509000000000000" pitchFamily="65" charset="-120"/>
                <a:ea typeface="標楷體" panose="03000509000000000000" pitchFamily="65" charset="-120"/>
              </a:rPr>
              <a:t>其他官方機構</a:t>
            </a:r>
          </a:p>
        </p:txBody>
      </p:sp>
      <p:sp>
        <p:nvSpPr>
          <p:cNvPr id="1073744086" name="Text Box 1073744085"/>
          <p:cNvSpPr txBox="1"/>
          <p:nvPr/>
        </p:nvSpPr>
        <p:spPr>
          <a:xfrm>
            <a:off x="2573655" y="5202555"/>
            <a:ext cx="2679065" cy="1567815"/>
          </a:xfrm>
          <a:prstGeom prst="rect">
            <a:avLst/>
          </a:prstGeom>
          <a:solidFill>
            <a:srgbClr val="FFFFFF"/>
          </a:solidFill>
          <a:ln w="9525" cap="flat" cmpd="sng">
            <a:solidFill>
              <a:srgbClr val="000000"/>
            </a:solidFill>
            <a:prstDash val="solid"/>
            <a:miter/>
            <a:headEnd type="none" w="med" len="med"/>
            <a:tailEnd type="none" w="med" len="med"/>
          </a:ln>
        </p:spPr>
        <p:txBody>
          <a:bodyPr vert="horz" wrap="square" anchor="t">
            <a:spAutoFit/>
          </a:bodyPr>
          <a:lstStyle/>
          <a:p>
            <a:pPr algn="ctr"/>
            <a:r>
              <a:rPr lang="en-US" sz="2400">
                <a:latin typeface="標楷體" panose="03000509000000000000" pitchFamily="65" charset="-120"/>
                <a:ea typeface="標楷體" panose="03000509000000000000" pitchFamily="65" charset="-120"/>
              </a:rPr>
              <a:t>可保留已設立的</a:t>
            </a:r>
          </a:p>
          <a:p>
            <a:pPr algn="ctr"/>
            <a:r>
              <a:rPr lang="en-US" sz="2400">
                <a:latin typeface="標楷體" panose="03000509000000000000" pitchFamily="65" charset="-120"/>
                <a:ea typeface="標楷體" panose="03000509000000000000" pitchFamily="65" charset="-120"/>
              </a:rPr>
              <a:t>領事機構和</a:t>
            </a:r>
          </a:p>
          <a:p>
            <a:pPr algn="ctr"/>
            <a:r>
              <a:rPr lang="en-US" sz="2400">
                <a:latin typeface="標楷體" panose="03000509000000000000" pitchFamily="65" charset="-120"/>
                <a:ea typeface="標楷體" panose="03000509000000000000" pitchFamily="65" charset="-120"/>
              </a:rPr>
              <a:t>其他官方機構，</a:t>
            </a:r>
          </a:p>
          <a:p>
            <a:pPr algn="ctr"/>
            <a:r>
              <a:rPr lang="en-US" sz="2400">
                <a:latin typeface="標楷體" panose="03000509000000000000" pitchFamily="65" charset="-120"/>
                <a:ea typeface="標楷體" panose="03000509000000000000" pitchFamily="65" charset="-120"/>
              </a:rPr>
              <a:t>或改為半官方機構</a:t>
            </a:r>
          </a:p>
        </p:txBody>
      </p:sp>
      <p:sp>
        <p:nvSpPr>
          <p:cNvPr id="1073744087" name="Text Box 1073744086"/>
          <p:cNvSpPr txBox="1"/>
          <p:nvPr/>
        </p:nvSpPr>
        <p:spPr>
          <a:xfrm>
            <a:off x="5375275" y="5202555"/>
            <a:ext cx="1441450" cy="829945"/>
          </a:xfrm>
          <a:prstGeom prst="rect">
            <a:avLst/>
          </a:prstGeom>
          <a:solidFill>
            <a:srgbClr val="FFFFFF"/>
          </a:solidFill>
          <a:ln w="9525" cap="flat" cmpd="sng">
            <a:solidFill>
              <a:srgbClr val="000000"/>
            </a:solidFill>
            <a:prstDash val="solid"/>
            <a:miter/>
            <a:headEnd type="none" w="med" len="med"/>
            <a:tailEnd type="none" w="med" len="med"/>
          </a:ln>
        </p:spPr>
        <p:txBody>
          <a:bodyPr vert="horz" wrap="square" anchor="t">
            <a:spAutoFit/>
          </a:bodyPr>
          <a:lstStyle/>
          <a:p>
            <a:r>
              <a:rPr lang="en-US" sz="2400">
                <a:latin typeface="標楷體" panose="03000509000000000000" pitchFamily="65" charset="-120"/>
                <a:ea typeface="標楷體" panose="03000509000000000000" pitchFamily="65" charset="-120"/>
              </a:rPr>
              <a:t>只能設立民間機構</a:t>
            </a:r>
          </a:p>
        </p:txBody>
      </p:sp>
      <p:sp>
        <p:nvSpPr>
          <p:cNvPr id="1073744079" name="Text Box 1073744078"/>
          <p:cNvSpPr txBox="1"/>
          <p:nvPr/>
        </p:nvSpPr>
        <p:spPr>
          <a:xfrm>
            <a:off x="7158990" y="2161540"/>
            <a:ext cx="1795145" cy="829945"/>
          </a:xfrm>
          <a:prstGeom prst="rect">
            <a:avLst/>
          </a:prstGeom>
          <a:solidFill>
            <a:srgbClr val="FFFFFF"/>
          </a:solidFill>
          <a:ln w="9525" cap="flat" cmpd="sng">
            <a:solidFill>
              <a:srgbClr val="000000"/>
            </a:solidFill>
            <a:prstDash val="solid"/>
            <a:miter/>
            <a:headEnd type="none" w="med" len="med"/>
            <a:tailEnd type="none" w="med" len="med"/>
          </a:ln>
        </p:spPr>
        <p:txBody>
          <a:bodyPr vert="horz" wrap="square" anchor="t">
            <a:spAutoFit/>
          </a:bodyPr>
          <a:lstStyle/>
          <a:p>
            <a:r>
              <a:rPr lang="en-US" sz="2400">
                <a:latin typeface="標楷體" panose="03000509000000000000" pitchFamily="65" charset="-120"/>
                <a:ea typeface="標楷體" panose="03000509000000000000" pitchFamily="65" charset="-120"/>
              </a:rPr>
              <a:t>香港在外國設立機構</a:t>
            </a:r>
          </a:p>
        </p:txBody>
      </p:sp>
      <p:sp>
        <p:nvSpPr>
          <p:cNvPr id="1073744088" name="Text Box 1073744087"/>
          <p:cNvSpPr txBox="1"/>
          <p:nvPr/>
        </p:nvSpPr>
        <p:spPr>
          <a:xfrm>
            <a:off x="6999605" y="3423285"/>
            <a:ext cx="2037080" cy="1198245"/>
          </a:xfrm>
          <a:prstGeom prst="rect">
            <a:avLst/>
          </a:prstGeom>
          <a:solidFill>
            <a:srgbClr val="FFFFFF"/>
          </a:solidFill>
          <a:ln w="9525" cap="flat" cmpd="sng">
            <a:solidFill>
              <a:srgbClr val="000000"/>
            </a:solidFill>
            <a:prstDash val="solid"/>
            <a:miter/>
            <a:headEnd type="none" w="med" len="med"/>
            <a:tailEnd type="none" w="med" len="med"/>
          </a:ln>
        </p:spPr>
        <p:txBody>
          <a:bodyPr vert="horz" wrap="square" anchor="t">
            <a:spAutoFit/>
          </a:bodyPr>
          <a:lstStyle/>
          <a:p>
            <a:pPr algn="ctr"/>
            <a:r>
              <a:rPr lang="en-US" sz="2400">
                <a:latin typeface="標楷體" panose="03000509000000000000" pitchFamily="65" charset="-120"/>
                <a:ea typeface="標楷體" panose="03000509000000000000" pitchFamily="65" charset="-120"/>
              </a:rPr>
              <a:t>可以成立官方</a:t>
            </a:r>
          </a:p>
          <a:p>
            <a:pPr algn="ctr"/>
            <a:r>
              <a:rPr lang="en-US" sz="2400">
                <a:latin typeface="標楷體" panose="03000509000000000000" pitchFamily="65" charset="-120"/>
                <a:ea typeface="標楷體" panose="03000509000000000000" pitchFamily="65" charset="-120"/>
              </a:rPr>
              <a:t>或半官方的</a:t>
            </a:r>
          </a:p>
          <a:p>
            <a:pPr algn="ctr"/>
            <a:r>
              <a:rPr lang="en-US" sz="2400">
                <a:latin typeface="標楷體" panose="03000509000000000000" pitchFamily="65" charset="-120"/>
                <a:ea typeface="標楷體" panose="03000509000000000000" pitchFamily="65" charset="-120"/>
              </a:rPr>
              <a:t>經濟貿易機構</a:t>
            </a:r>
          </a:p>
        </p:txBody>
      </p:sp>
      <p:sp>
        <p:nvSpPr>
          <p:cNvPr id="1073744102" name="Straight Connector 1073744101"/>
          <p:cNvSpPr/>
          <p:nvPr/>
        </p:nvSpPr>
        <p:spPr>
          <a:xfrm>
            <a:off x="3821430" y="2893695"/>
            <a:ext cx="8255" cy="499745"/>
          </a:xfrm>
          <a:prstGeom prst="line">
            <a:avLst/>
          </a:prstGeom>
          <a:ln w="9525" cap="flat" cmpd="sng">
            <a:solidFill>
              <a:srgbClr val="000000"/>
            </a:solidFill>
            <a:prstDash val="solid"/>
            <a:headEnd type="none" w="med" len="med"/>
            <a:tailEnd type="none" w="med" len="med"/>
          </a:ln>
        </p:spPr>
      </p:sp>
      <p:sp>
        <p:nvSpPr>
          <p:cNvPr id="1073744103" name="Straight Connector 1073744102"/>
          <p:cNvSpPr/>
          <p:nvPr/>
        </p:nvSpPr>
        <p:spPr>
          <a:xfrm>
            <a:off x="3830320" y="4633595"/>
            <a:ext cx="8255" cy="568960"/>
          </a:xfrm>
          <a:prstGeom prst="line">
            <a:avLst/>
          </a:prstGeom>
          <a:ln w="9525" cap="flat" cmpd="sng">
            <a:solidFill>
              <a:srgbClr val="000000"/>
            </a:solidFill>
            <a:prstDash val="solid"/>
            <a:headEnd type="none" w="med" len="med"/>
            <a:tailEnd type="none" w="med" len="med"/>
          </a:ln>
        </p:spPr>
      </p:sp>
      <p:sp>
        <p:nvSpPr>
          <p:cNvPr id="1073744104" name="Straight Connector 1073744103"/>
          <p:cNvSpPr/>
          <p:nvPr/>
        </p:nvSpPr>
        <p:spPr>
          <a:xfrm>
            <a:off x="1270635" y="4622165"/>
            <a:ext cx="15875" cy="581025"/>
          </a:xfrm>
          <a:prstGeom prst="line">
            <a:avLst/>
          </a:prstGeom>
          <a:ln w="9525" cap="flat" cmpd="sng">
            <a:solidFill>
              <a:srgbClr val="000000"/>
            </a:solidFill>
            <a:prstDash val="solid"/>
            <a:headEnd type="none" w="med" len="med"/>
            <a:tailEnd type="none" w="med" len="med"/>
          </a:ln>
        </p:spPr>
      </p:sp>
      <p:sp>
        <p:nvSpPr>
          <p:cNvPr id="1073744105" name="Straight Connector 1073744104"/>
          <p:cNvSpPr/>
          <p:nvPr/>
        </p:nvSpPr>
        <p:spPr>
          <a:xfrm>
            <a:off x="6085840" y="4633595"/>
            <a:ext cx="14605" cy="576580"/>
          </a:xfrm>
          <a:prstGeom prst="line">
            <a:avLst/>
          </a:prstGeom>
          <a:ln w="9525" cap="flat" cmpd="sng">
            <a:solidFill>
              <a:srgbClr val="000000"/>
            </a:solidFill>
            <a:prstDash val="solid"/>
            <a:headEnd type="none" w="med" len="med"/>
            <a:tailEnd type="none" w="med" len="med"/>
          </a:ln>
        </p:spPr>
      </p:sp>
      <p:sp>
        <p:nvSpPr>
          <p:cNvPr id="1073744106" name="Straight Connector 1073744105"/>
          <p:cNvSpPr/>
          <p:nvPr/>
        </p:nvSpPr>
        <p:spPr>
          <a:xfrm flipH="1">
            <a:off x="8017510" y="2991485"/>
            <a:ext cx="1905" cy="434975"/>
          </a:xfrm>
          <a:prstGeom prst="line">
            <a:avLst/>
          </a:prstGeom>
          <a:ln w="9525" cap="flat" cmpd="sng">
            <a:solidFill>
              <a:srgbClr val="000000"/>
            </a:solidFill>
            <a:prstDash val="solid"/>
            <a:headEnd type="none" w="med" len="med"/>
            <a:tailEnd type="none" w="med" len="med"/>
          </a:ln>
        </p:spPr>
      </p:sp>
      <p:sp>
        <p:nvSpPr>
          <p:cNvPr id="1073744107" name="Straight Connector 1073744106"/>
          <p:cNvSpPr/>
          <p:nvPr/>
        </p:nvSpPr>
        <p:spPr>
          <a:xfrm flipV="1">
            <a:off x="3837305" y="1584325"/>
            <a:ext cx="1207770" cy="8255"/>
          </a:xfrm>
          <a:prstGeom prst="line">
            <a:avLst/>
          </a:prstGeom>
          <a:ln w="9525" cap="flat" cmpd="sng">
            <a:solidFill>
              <a:srgbClr val="000000"/>
            </a:solidFill>
            <a:prstDash val="solid"/>
            <a:headEnd type="none" w="med" len="med"/>
            <a:tailEnd type="none" w="med" len="med"/>
          </a:ln>
        </p:spPr>
      </p:sp>
      <p:sp>
        <p:nvSpPr>
          <p:cNvPr id="1073744108" name="Straight Connector 1073744107"/>
          <p:cNvSpPr/>
          <p:nvPr/>
        </p:nvSpPr>
        <p:spPr>
          <a:xfrm flipH="1">
            <a:off x="6497955" y="1576070"/>
            <a:ext cx="1519555" cy="8255"/>
          </a:xfrm>
          <a:prstGeom prst="line">
            <a:avLst/>
          </a:prstGeom>
          <a:ln w="9525" cap="flat" cmpd="sng">
            <a:solidFill>
              <a:srgbClr val="000000"/>
            </a:solidFill>
            <a:prstDash val="solid"/>
            <a:headEnd type="none" w="med" len="med"/>
            <a:tailEnd type="none" w="med" len="med"/>
          </a:ln>
        </p:spPr>
      </p:sp>
      <p:sp>
        <p:nvSpPr>
          <p:cNvPr id="1073744109" name="Straight Connector 1073744108"/>
          <p:cNvSpPr/>
          <p:nvPr/>
        </p:nvSpPr>
        <p:spPr>
          <a:xfrm>
            <a:off x="8017510" y="1568450"/>
            <a:ext cx="1270" cy="593090"/>
          </a:xfrm>
          <a:prstGeom prst="line">
            <a:avLst/>
          </a:prstGeom>
          <a:ln w="9525" cap="flat" cmpd="sng">
            <a:solidFill>
              <a:srgbClr val="000000"/>
            </a:solidFill>
            <a:prstDash val="solid"/>
            <a:headEnd type="none" w="med" len="med"/>
            <a:tailEnd type="none" w="med" len="med"/>
          </a:ln>
        </p:spPr>
      </p:sp>
      <p:sp>
        <p:nvSpPr>
          <p:cNvPr id="1073744110" name="Straight Connector 1073744109"/>
          <p:cNvSpPr/>
          <p:nvPr/>
        </p:nvSpPr>
        <p:spPr>
          <a:xfrm>
            <a:off x="3830320" y="1584325"/>
            <a:ext cx="8255" cy="429895"/>
          </a:xfrm>
          <a:prstGeom prst="line">
            <a:avLst/>
          </a:prstGeom>
          <a:ln w="9525" cap="flat" cmpd="sng">
            <a:solidFill>
              <a:srgbClr val="000000"/>
            </a:solidFill>
            <a:prstDash val="solid"/>
            <a:headEnd type="none" w="med" len="med"/>
            <a:tailEnd type="none" w="med" len="med"/>
          </a:ln>
        </p:spPr>
      </p:sp>
      <p:sp>
        <p:nvSpPr>
          <p:cNvPr id="1073744111" name="Straight Connector 1073744110"/>
          <p:cNvSpPr/>
          <p:nvPr/>
        </p:nvSpPr>
        <p:spPr>
          <a:xfrm flipV="1">
            <a:off x="1256665" y="2519045"/>
            <a:ext cx="1669415" cy="1270"/>
          </a:xfrm>
          <a:prstGeom prst="line">
            <a:avLst/>
          </a:prstGeom>
          <a:ln w="9525" cap="flat" cmpd="sng">
            <a:solidFill>
              <a:srgbClr val="000000"/>
            </a:solidFill>
            <a:prstDash val="solid"/>
            <a:headEnd type="none" w="med" len="med"/>
            <a:tailEnd type="none" w="med" len="med"/>
          </a:ln>
        </p:spPr>
      </p:sp>
      <p:sp>
        <p:nvSpPr>
          <p:cNvPr id="1073744112" name="Straight Connector 1073744111"/>
          <p:cNvSpPr/>
          <p:nvPr/>
        </p:nvSpPr>
        <p:spPr>
          <a:xfrm flipH="1">
            <a:off x="4704715" y="2511425"/>
            <a:ext cx="1381125" cy="8255"/>
          </a:xfrm>
          <a:prstGeom prst="line">
            <a:avLst/>
          </a:prstGeom>
          <a:ln w="9525" cap="flat" cmpd="sng">
            <a:solidFill>
              <a:srgbClr val="000000"/>
            </a:solidFill>
            <a:prstDash val="solid"/>
            <a:headEnd type="none" w="med" len="med"/>
            <a:tailEnd type="none" w="med" len="med"/>
          </a:ln>
        </p:spPr>
      </p:sp>
      <p:sp>
        <p:nvSpPr>
          <p:cNvPr id="1073744113" name="Straight Connector 1073744112"/>
          <p:cNvSpPr/>
          <p:nvPr/>
        </p:nvSpPr>
        <p:spPr>
          <a:xfrm>
            <a:off x="1269365" y="2510155"/>
            <a:ext cx="1270" cy="916305"/>
          </a:xfrm>
          <a:prstGeom prst="line">
            <a:avLst/>
          </a:prstGeom>
          <a:ln w="9525" cap="flat" cmpd="sng">
            <a:solidFill>
              <a:srgbClr val="000000"/>
            </a:solidFill>
            <a:prstDash val="solid"/>
            <a:headEnd type="none" w="med" len="med"/>
            <a:tailEnd type="none" w="med" len="med"/>
          </a:ln>
        </p:spPr>
      </p:sp>
      <p:sp>
        <p:nvSpPr>
          <p:cNvPr id="1073744114" name="Straight Connector 1073744113"/>
          <p:cNvSpPr/>
          <p:nvPr/>
        </p:nvSpPr>
        <p:spPr>
          <a:xfrm flipH="1">
            <a:off x="6100445" y="2519680"/>
            <a:ext cx="1270" cy="927100"/>
          </a:xfrm>
          <a:prstGeom prst="line">
            <a:avLst/>
          </a:prstGeom>
          <a:ln w="9525" cap="flat" cmpd="sng">
            <a:solidFill>
              <a:srgbClr val="000000"/>
            </a:solidFill>
            <a:prstDash val="solid"/>
            <a:headEnd type="none" w="med" len="med"/>
            <a:tailEnd type="none" w="med" len="med"/>
          </a:ln>
        </p:spPr>
      </p:sp>
      <p:sp>
        <p:nvSpPr>
          <p:cNvPr id="1073744078" name="Text Box 1073744077"/>
          <p:cNvSpPr txBox="1"/>
          <p:nvPr/>
        </p:nvSpPr>
        <p:spPr>
          <a:xfrm>
            <a:off x="5045075" y="1405255"/>
            <a:ext cx="1452880" cy="460375"/>
          </a:xfrm>
          <a:prstGeom prst="rect">
            <a:avLst/>
          </a:prstGeom>
          <a:solidFill>
            <a:srgbClr val="FFFFFF"/>
          </a:solidFill>
          <a:ln w="9525" cap="flat" cmpd="sng">
            <a:solidFill>
              <a:srgbClr val="000000"/>
            </a:solidFill>
            <a:prstDash val="solid"/>
            <a:miter/>
            <a:headEnd type="none" w="med" len="med"/>
            <a:tailEnd type="none" w="med" len="med"/>
          </a:ln>
        </p:spPr>
        <p:txBody>
          <a:bodyPr vert="horz" wrap="square" anchor="t">
            <a:spAutoFit/>
          </a:bodyPr>
          <a:lstStyle/>
          <a:p>
            <a:r>
              <a:rPr lang="en-US" sz="2400">
                <a:latin typeface="標楷體" panose="03000509000000000000" pitchFamily="65" charset="-120"/>
                <a:ea typeface="標楷體" panose="03000509000000000000" pitchFamily="65" charset="-120"/>
              </a:rPr>
              <a:t>涉外機構</a:t>
            </a:r>
          </a:p>
        </p:txBody>
      </p:sp>
      <p:sp>
        <p:nvSpPr>
          <p:cNvPr id="6" name="Text Box 5"/>
          <p:cNvSpPr txBox="1"/>
          <p:nvPr/>
        </p:nvSpPr>
        <p:spPr>
          <a:xfrm>
            <a:off x="526415" y="215900"/>
            <a:ext cx="8150225" cy="829945"/>
          </a:xfrm>
          <a:prstGeom prst="rect">
            <a:avLst/>
          </a:prstGeom>
          <a:noFill/>
        </p:spPr>
        <p:txBody>
          <a:bodyPr wrap="square" rtlCol="0">
            <a:spAutoFit/>
          </a:bodyPr>
          <a:lstStyle/>
          <a:p>
            <a:r>
              <a:rPr lang="en-US" sz="2400" b="1">
                <a:solidFill>
                  <a:srgbClr val="0555F7"/>
                </a:solidFill>
                <a:latin typeface="標楷體" panose="03000509000000000000" pitchFamily="65" charset="-120"/>
                <a:ea typeface="標楷體" panose="03000509000000000000" pitchFamily="65" charset="-120"/>
              </a:rPr>
              <a:t>《基本法》一百五十六和一百五十七條圖解：</a:t>
            </a:r>
            <a:r>
              <a:rPr lang="en-US" sz="2400">
                <a:latin typeface="標楷體" panose="03000509000000000000" pitchFamily="65" charset="-120"/>
                <a:ea typeface="標楷體" panose="03000509000000000000" pitchFamily="65" charset="-120"/>
              </a:rPr>
              <a:t>可以將所有香港與涉外機構的各種可能情況按邏輯完整地包括在內。</a:t>
            </a:r>
          </a:p>
        </p:txBody>
      </p:sp>
      <p:sp>
        <p:nvSpPr>
          <p:cNvPr id="26" name="文字方塊 25">
            <a:extLst>
              <a:ext uri="{FF2B5EF4-FFF2-40B4-BE49-F238E27FC236}">
                <a16:creationId xmlns:a16="http://schemas.microsoft.com/office/drawing/2014/main" id="{0F1D0F8D-C1EC-48D7-82A9-80EF642133C8}"/>
              </a:ext>
            </a:extLst>
          </p:cNvPr>
          <p:cNvSpPr txBox="1"/>
          <p:nvPr/>
        </p:nvSpPr>
        <p:spPr>
          <a:xfrm>
            <a:off x="8686800" y="6453336"/>
            <a:ext cx="457200" cy="369332"/>
          </a:xfrm>
          <a:prstGeom prst="rect">
            <a:avLst/>
          </a:prstGeom>
          <a:noFill/>
        </p:spPr>
        <p:txBody>
          <a:bodyPr wrap="square" rtlCol="0">
            <a:spAutoFit/>
          </a:bodyPr>
          <a:lstStyle/>
          <a:p>
            <a:r>
              <a:rPr lang="en-US" altLang="zh-HK" dirty="0">
                <a:latin typeface="標楷體" panose="03000509000000000000" pitchFamily="65" charset="-120"/>
                <a:ea typeface="標楷體" panose="03000509000000000000" pitchFamily="65" charset="-120"/>
              </a:rPr>
              <a:t>27</a:t>
            </a:r>
            <a:endParaRPr lang="zh-HK" altLang="en-US" dirty="0">
              <a:latin typeface="標楷體" panose="03000509000000000000" pitchFamily="65" charset="-120"/>
              <a:ea typeface="標楷體" panose="03000509000000000000" pitchFamily="65"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73744078"/>
                                        </p:tgtEl>
                                        <p:attrNameLst>
                                          <p:attrName>style.visibility</p:attrName>
                                        </p:attrNameLst>
                                      </p:cBhvr>
                                      <p:to>
                                        <p:strVal val="visible"/>
                                      </p:to>
                                    </p:set>
                                    <p:animEffect transition="in" filter="dissolve">
                                      <p:cBhvr>
                                        <p:cTn id="7" dur="500"/>
                                        <p:tgtEl>
                                          <p:spTgt spid="107374407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073744108"/>
                                        </p:tgtEl>
                                        <p:attrNameLst>
                                          <p:attrName>style.visibility</p:attrName>
                                        </p:attrNameLst>
                                      </p:cBhvr>
                                      <p:to>
                                        <p:strVal val="visible"/>
                                      </p:to>
                                    </p:set>
                                    <p:animEffect transition="in" filter="dissolve">
                                      <p:cBhvr>
                                        <p:cTn id="12" dur="500"/>
                                        <p:tgtEl>
                                          <p:spTgt spid="1073744108"/>
                                        </p:tgtEl>
                                      </p:cBhvr>
                                    </p:animEffect>
                                  </p:childTnLst>
                                </p:cTn>
                              </p:par>
                            </p:childTnLst>
                          </p:cTn>
                        </p:par>
                        <p:par>
                          <p:cTn id="13" fill="hold">
                            <p:stCondLst>
                              <p:cond delay="500"/>
                            </p:stCondLst>
                            <p:childTnLst>
                              <p:par>
                                <p:cTn id="14" presetID="9" presetClass="entr" presetSubtype="0" fill="hold" nodeType="afterEffect">
                                  <p:stCondLst>
                                    <p:cond delay="0"/>
                                  </p:stCondLst>
                                  <p:childTnLst>
                                    <p:set>
                                      <p:cBhvr>
                                        <p:cTn id="15" dur="1" fill="hold">
                                          <p:stCondLst>
                                            <p:cond delay="0"/>
                                          </p:stCondLst>
                                        </p:cTn>
                                        <p:tgtEl>
                                          <p:spTgt spid="1073744109"/>
                                        </p:tgtEl>
                                        <p:attrNameLst>
                                          <p:attrName>style.visibility</p:attrName>
                                        </p:attrNameLst>
                                      </p:cBhvr>
                                      <p:to>
                                        <p:strVal val="visible"/>
                                      </p:to>
                                    </p:set>
                                    <p:animEffect transition="in" filter="dissolve">
                                      <p:cBhvr>
                                        <p:cTn id="16" dur="500"/>
                                        <p:tgtEl>
                                          <p:spTgt spid="1073744109"/>
                                        </p:tgtEl>
                                      </p:cBhvr>
                                    </p:animEffect>
                                  </p:childTnLst>
                                </p:cTn>
                              </p:par>
                            </p:childTnLst>
                          </p:cTn>
                        </p:par>
                        <p:par>
                          <p:cTn id="17" fill="hold">
                            <p:stCondLst>
                              <p:cond delay="1000"/>
                            </p:stCondLst>
                            <p:childTnLst>
                              <p:par>
                                <p:cTn id="18" presetID="9" presetClass="entr" presetSubtype="0" fill="hold" grpId="0" nodeType="afterEffect">
                                  <p:stCondLst>
                                    <p:cond delay="0"/>
                                  </p:stCondLst>
                                  <p:childTnLst>
                                    <p:set>
                                      <p:cBhvr>
                                        <p:cTn id="19" dur="1" fill="hold">
                                          <p:stCondLst>
                                            <p:cond delay="0"/>
                                          </p:stCondLst>
                                        </p:cTn>
                                        <p:tgtEl>
                                          <p:spTgt spid="1073744079"/>
                                        </p:tgtEl>
                                        <p:attrNameLst>
                                          <p:attrName>style.visibility</p:attrName>
                                        </p:attrNameLst>
                                      </p:cBhvr>
                                      <p:to>
                                        <p:strVal val="visible"/>
                                      </p:to>
                                    </p:set>
                                    <p:animEffect transition="in" filter="dissolve">
                                      <p:cBhvr>
                                        <p:cTn id="20" dur="500"/>
                                        <p:tgtEl>
                                          <p:spTgt spid="1073744079"/>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1073744106"/>
                                        </p:tgtEl>
                                        <p:attrNameLst>
                                          <p:attrName>style.visibility</p:attrName>
                                        </p:attrNameLst>
                                      </p:cBhvr>
                                      <p:to>
                                        <p:strVal val="visible"/>
                                      </p:to>
                                    </p:set>
                                    <p:animEffect transition="in" filter="dissolve">
                                      <p:cBhvr>
                                        <p:cTn id="25" dur="500"/>
                                        <p:tgtEl>
                                          <p:spTgt spid="1073744106"/>
                                        </p:tgtEl>
                                      </p:cBhvr>
                                    </p:animEffect>
                                  </p:childTnLst>
                                </p:cTn>
                              </p:par>
                            </p:childTnLst>
                          </p:cTn>
                        </p:par>
                        <p:par>
                          <p:cTn id="26" fill="hold">
                            <p:stCondLst>
                              <p:cond delay="500"/>
                            </p:stCondLst>
                            <p:childTnLst>
                              <p:par>
                                <p:cTn id="27" presetID="9" presetClass="entr" presetSubtype="0" fill="hold" grpId="0" nodeType="afterEffect">
                                  <p:stCondLst>
                                    <p:cond delay="0"/>
                                  </p:stCondLst>
                                  <p:childTnLst>
                                    <p:set>
                                      <p:cBhvr>
                                        <p:cTn id="28" dur="1" fill="hold">
                                          <p:stCondLst>
                                            <p:cond delay="0"/>
                                          </p:stCondLst>
                                        </p:cTn>
                                        <p:tgtEl>
                                          <p:spTgt spid="1073744088"/>
                                        </p:tgtEl>
                                        <p:attrNameLst>
                                          <p:attrName>style.visibility</p:attrName>
                                        </p:attrNameLst>
                                      </p:cBhvr>
                                      <p:to>
                                        <p:strVal val="visible"/>
                                      </p:to>
                                    </p:set>
                                    <p:animEffect transition="in" filter="dissolve">
                                      <p:cBhvr>
                                        <p:cTn id="29" dur="500"/>
                                        <p:tgtEl>
                                          <p:spTgt spid="1073744088"/>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nodeType="clickEffect">
                                  <p:stCondLst>
                                    <p:cond delay="0"/>
                                  </p:stCondLst>
                                  <p:childTnLst>
                                    <p:set>
                                      <p:cBhvr>
                                        <p:cTn id="33" dur="1" fill="hold">
                                          <p:stCondLst>
                                            <p:cond delay="0"/>
                                          </p:stCondLst>
                                        </p:cTn>
                                        <p:tgtEl>
                                          <p:spTgt spid="1073744107"/>
                                        </p:tgtEl>
                                        <p:attrNameLst>
                                          <p:attrName>style.visibility</p:attrName>
                                        </p:attrNameLst>
                                      </p:cBhvr>
                                      <p:to>
                                        <p:strVal val="visible"/>
                                      </p:to>
                                    </p:set>
                                    <p:animEffect transition="in" filter="dissolve">
                                      <p:cBhvr>
                                        <p:cTn id="34" dur="500"/>
                                        <p:tgtEl>
                                          <p:spTgt spid="1073744107"/>
                                        </p:tgtEl>
                                      </p:cBhvr>
                                    </p:animEffect>
                                  </p:childTnLst>
                                </p:cTn>
                              </p:par>
                            </p:childTnLst>
                          </p:cTn>
                        </p:par>
                        <p:par>
                          <p:cTn id="35" fill="hold">
                            <p:stCondLst>
                              <p:cond delay="500"/>
                            </p:stCondLst>
                            <p:childTnLst>
                              <p:par>
                                <p:cTn id="36" presetID="9" presetClass="entr" presetSubtype="0" fill="hold" nodeType="afterEffect">
                                  <p:stCondLst>
                                    <p:cond delay="0"/>
                                  </p:stCondLst>
                                  <p:childTnLst>
                                    <p:set>
                                      <p:cBhvr>
                                        <p:cTn id="37" dur="1" fill="hold">
                                          <p:stCondLst>
                                            <p:cond delay="0"/>
                                          </p:stCondLst>
                                        </p:cTn>
                                        <p:tgtEl>
                                          <p:spTgt spid="1073744110"/>
                                        </p:tgtEl>
                                        <p:attrNameLst>
                                          <p:attrName>style.visibility</p:attrName>
                                        </p:attrNameLst>
                                      </p:cBhvr>
                                      <p:to>
                                        <p:strVal val="visible"/>
                                      </p:to>
                                    </p:set>
                                    <p:animEffect transition="in" filter="dissolve">
                                      <p:cBhvr>
                                        <p:cTn id="38" dur="500"/>
                                        <p:tgtEl>
                                          <p:spTgt spid="1073744110"/>
                                        </p:tgtEl>
                                      </p:cBhvr>
                                    </p:animEffect>
                                  </p:childTnLst>
                                </p:cTn>
                              </p:par>
                            </p:childTnLst>
                          </p:cTn>
                        </p:par>
                        <p:par>
                          <p:cTn id="39" fill="hold">
                            <p:stCondLst>
                              <p:cond delay="1000"/>
                            </p:stCondLst>
                            <p:childTnLst>
                              <p:par>
                                <p:cTn id="40" presetID="9" presetClass="entr" presetSubtype="0" fill="hold" grpId="0" nodeType="afterEffect">
                                  <p:stCondLst>
                                    <p:cond delay="0"/>
                                  </p:stCondLst>
                                  <p:childTnLst>
                                    <p:set>
                                      <p:cBhvr>
                                        <p:cTn id="41" dur="1" fill="hold">
                                          <p:stCondLst>
                                            <p:cond delay="0"/>
                                          </p:stCondLst>
                                        </p:cTn>
                                        <p:tgtEl>
                                          <p:spTgt spid="1073744080"/>
                                        </p:tgtEl>
                                        <p:attrNameLst>
                                          <p:attrName>style.visibility</p:attrName>
                                        </p:attrNameLst>
                                      </p:cBhvr>
                                      <p:to>
                                        <p:strVal val="visible"/>
                                      </p:to>
                                    </p:set>
                                    <p:animEffect transition="in" filter="dissolve">
                                      <p:cBhvr>
                                        <p:cTn id="42" dur="500"/>
                                        <p:tgtEl>
                                          <p:spTgt spid="1073744080"/>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1073744111"/>
                                        </p:tgtEl>
                                        <p:attrNameLst>
                                          <p:attrName>style.visibility</p:attrName>
                                        </p:attrNameLst>
                                      </p:cBhvr>
                                      <p:to>
                                        <p:strVal val="visible"/>
                                      </p:to>
                                    </p:set>
                                    <p:animEffect transition="in" filter="dissolve">
                                      <p:cBhvr>
                                        <p:cTn id="47" dur="500"/>
                                        <p:tgtEl>
                                          <p:spTgt spid="1073744111"/>
                                        </p:tgtEl>
                                      </p:cBhvr>
                                    </p:animEffect>
                                  </p:childTnLst>
                                </p:cTn>
                              </p:par>
                            </p:childTnLst>
                          </p:cTn>
                        </p:par>
                        <p:par>
                          <p:cTn id="48" fill="hold">
                            <p:stCondLst>
                              <p:cond delay="500"/>
                            </p:stCondLst>
                            <p:childTnLst>
                              <p:par>
                                <p:cTn id="49" presetID="9" presetClass="entr" presetSubtype="0" fill="hold" nodeType="afterEffect">
                                  <p:stCondLst>
                                    <p:cond delay="0"/>
                                  </p:stCondLst>
                                  <p:childTnLst>
                                    <p:set>
                                      <p:cBhvr>
                                        <p:cTn id="50" dur="1" fill="hold">
                                          <p:stCondLst>
                                            <p:cond delay="0"/>
                                          </p:stCondLst>
                                        </p:cTn>
                                        <p:tgtEl>
                                          <p:spTgt spid="1073744113"/>
                                        </p:tgtEl>
                                        <p:attrNameLst>
                                          <p:attrName>style.visibility</p:attrName>
                                        </p:attrNameLst>
                                      </p:cBhvr>
                                      <p:to>
                                        <p:strVal val="visible"/>
                                      </p:to>
                                    </p:set>
                                    <p:animEffect transition="in" filter="dissolve">
                                      <p:cBhvr>
                                        <p:cTn id="51" dur="500"/>
                                        <p:tgtEl>
                                          <p:spTgt spid="1073744113"/>
                                        </p:tgtEl>
                                      </p:cBhvr>
                                    </p:animEffect>
                                  </p:childTnLst>
                                </p:cTn>
                              </p:par>
                            </p:childTnLst>
                          </p:cTn>
                        </p:par>
                        <p:par>
                          <p:cTn id="52" fill="hold">
                            <p:stCondLst>
                              <p:cond delay="1000"/>
                            </p:stCondLst>
                            <p:childTnLst>
                              <p:par>
                                <p:cTn id="53" presetID="9" presetClass="entr" presetSubtype="0" fill="hold" grpId="0" nodeType="afterEffect">
                                  <p:stCondLst>
                                    <p:cond delay="0"/>
                                  </p:stCondLst>
                                  <p:childTnLst>
                                    <p:set>
                                      <p:cBhvr>
                                        <p:cTn id="54" dur="1" fill="hold">
                                          <p:stCondLst>
                                            <p:cond delay="0"/>
                                          </p:stCondLst>
                                        </p:cTn>
                                        <p:tgtEl>
                                          <p:spTgt spid="1073744083"/>
                                        </p:tgtEl>
                                        <p:attrNameLst>
                                          <p:attrName>style.visibility</p:attrName>
                                        </p:attrNameLst>
                                      </p:cBhvr>
                                      <p:to>
                                        <p:strVal val="visible"/>
                                      </p:to>
                                    </p:set>
                                    <p:animEffect transition="in" filter="dissolve">
                                      <p:cBhvr>
                                        <p:cTn id="55" dur="500"/>
                                        <p:tgtEl>
                                          <p:spTgt spid="1073744083"/>
                                        </p:tgtEl>
                                      </p:cBhvr>
                                    </p:animEffect>
                                  </p:childTnLst>
                                </p:cTn>
                              </p:par>
                            </p:childTnLst>
                          </p:cTn>
                        </p:par>
                      </p:childTnLst>
                    </p:cTn>
                  </p:par>
                  <p:par>
                    <p:cTn id="56" fill="hold">
                      <p:stCondLst>
                        <p:cond delay="indefinite"/>
                      </p:stCondLst>
                      <p:childTnLst>
                        <p:par>
                          <p:cTn id="57" fill="hold">
                            <p:stCondLst>
                              <p:cond delay="0"/>
                            </p:stCondLst>
                            <p:childTnLst>
                              <p:par>
                                <p:cTn id="58" presetID="9" presetClass="entr" presetSubtype="0" fill="hold" nodeType="clickEffect">
                                  <p:stCondLst>
                                    <p:cond delay="0"/>
                                  </p:stCondLst>
                                  <p:childTnLst>
                                    <p:set>
                                      <p:cBhvr>
                                        <p:cTn id="59" dur="500" fill="hold">
                                          <p:stCondLst>
                                            <p:cond delay="0"/>
                                          </p:stCondLst>
                                        </p:cTn>
                                        <p:tgtEl>
                                          <p:spTgt spid="1073744104"/>
                                        </p:tgtEl>
                                        <p:attrNameLst>
                                          <p:attrName>style.visibility</p:attrName>
                                        </p:attrNameLst>
                                      </p:cBhvr>
                                      <p:to>
                                        <p:strVal val="visible"/>
                                      </p:to>
                                    </p:set>
                                    <p:animEffect transition="in" filter="dissolve">
                                      <p:cBhvr>
                                        <p:cTn id="60" dur="500"/>
                                        <p:tgtEl>
                                          <p:spTgt spid="1073744104"/>
                                        </p:tgtEl>
                                      </p:cBhvr>
                                    </p:animEffect>
                                  </p:childTnLst>
                                </p:cTn>
                              </p:par>
                            </p:childTnLst>
                          </p:cTn>
                        </p:par>
                        <p:par>
                          <p:cTn id="61" fill="hold">
                            <p:stCondLst>
                              <p:cond delay="500"/>
                            </p:stCondLst>
                            <p:childTnLst>
                              <p:par>
                                <p:cTn id="62" presetID="9" presetClass="entr" presetSubtype="0" fill="hold" grpId="0" nodeType="afterEffect">
                                  <p:stCondLst>
                                    <p:cond delay="0"/>
                                  </p:stCondLst>
                                  <p:childTnLst>
                                    <p:set>
                                      <p:cBhvr>
                                        <p:cTn id="63" dur="500" fill="hold">
                                          <p:stCondLst>
                                            <p:cond delay="0"/>
                                          </p:stCondLst>
                                        </p:cTn>
                                        <p:tgtEl>
                                          <p:spTgt spid="1073744085"/>
                                        </p:tgtEl>
                                        <p:attrNameLst>
                                          <p:attrName>style.visibility</p:attrName>
                                        </p:attrNameLst>
                                      </p:cBhvr>
                                      <p:to>
                                        <p:strVal val="visible"/>
                                      </p:to>
                                    </p:set>
                                    <p:animEffect transition="in" filter="dissolve">
                                      <p:cBhvr>
                                        <p:cTn id="64" dur="500"/>
                                        <p:tgtEl>
                                          <p:spTgt spid="1073744085"/>
                                        </p:tgtEl>
                                      </p:cBhvr>
                                    </p:animEffect>
                                  </p:childTnLst>
                                </p:cTn>
                              </p:par>
                            </p:childTnLst>
                          </p:cTn>
                        </p:par>
                      </p:childTnLst>
                    </p:cTn>
                  </p:par>
                  <p:par>
                    <p:cTn id="65" fill="hold">
                      <p:stCondLst>
                        <p:cond delay="indefinite"/>
                      </p:stCondLst>
                      <p:childTnLst>
                        <p:par>
                          <p:cTn id="66" fill="hold">
                            <p:stCondLst>
                              <p:cond delay="0"/>
                            </p:stCondLst>
                            <p:childTnLst>
                              <p:par>
                                <p:cTn id="67" presetID="9" presetClass="entr" presetSubtype="0" fill="hold" nodeType="clickEffect">
                                  <p:stCondLst>
                                    <p:cond delay="0"/>
                                  </p:stCondLst>
                                  <p:childTnLst>
                                    <p:set>
                                      <p:cBhvr>
                                        <p:cTn id="68" dur="1" fill="hold">
                                          <p:stCondLst>
                                            <p:cond delay="0"/>
                                          </p:stCondLst>
                                        </p:cTn>
                                        <p:tgtEl>
                                          <p:spTgt spid="1073744102"/>
                                        </p:tgtEl>
                                        <p:attrNameLst>
                                          <p:attrName>style.visibility</p:attrName>
                                        </p:attrNameLst>
                                      </p:cBhvr>
                                      <p:to>
                                        <p:strVal val="visible"/>
                                      </p:to>
                                    </p:set>
                                    <p:animEffect transition="in" filter="dissolve">
                                      <p:cBhvr>
                                        <p:cTn id="69" dur="500"/>
                                        <p:tgtEl>
                                          <p:spTgt spid="1073744102"/>
                                        </p:tgtEl>
                                      </p:cBhvr>
                                    </p:animEffect>
                                  </p:childTnLst>
                                </p:cTn>
                              </p:par>
                            </p:childTnLst>
                          </p:cTn>
                        </p:par>
                        <p:par>
                          <p:cTn id="70" fill="hold">
                            <p:stCondLst>
                              <p:cond delay="500"/>
                            </p:stCondLst>
                            <p:childTnLst>
                              <p:par>
                                <p:cTn id="71" presetID="9" presetClass="entr" presetSubtype="0" fill="hold" grpId="0" nodeType="afterEffect">
                                  <p:stCondLst>
                                    <p:cond delay="0"/>
                                  </p:stCondLst>
                                  <p:childTnLst>
                                    <p:set>
                                      <p:cBhvr>
                                        <p:cTn id="72" dur="1" fill="hold">
                                          <p:stCondLst>
                                            <p:cond delay="0"/>
                                          </p:stCondLst>
                                        </p:cTn>
                                        <p:tgtEl>
                                          <p:spTgt spid="1073744082"/>
                                        </p:tgtEl>
                                        <p:attrNameLst>
                                          <p:attrName>style.visibility</p:attrName>
                                        </p:attrNameLst>
                                      </p:cBhvr>
                                      <p:to>
                                        <p:strVal val="visible"/>
                                      </p:to>
                                    </p:set>
                                    <p:animEffect transition="in" filter="dissolve">
                                      <p:cBhvr>
                                        <p:cTn id="73" dur="500"/>
                                        <p:tgtEl>
                                          <p:spTgt spid="1073744082"/>
                                        </p:tgtEl>
                                      </p:cBhvr>
                                    </p:animEffect>
                                  </p:childTnLst>
                                </p:cTn>
                              </p:par>
                            </p:childTnLst>
                          </p:cTn>
                        </p:par>
                      </p:childTnLst>
                    </p:cTn>
                  </p:par>
                  <p:par>
                    <p:cTn id="74" fill="hold">
                      <p:stCondLst>
                        <p:cond delay="indefinite"/>
                      </p:stCondLst>
                      <p:childTnLst>
                        <p:par>
                          <p:cTn id="75" fill="hold">
                            <p:stCondLst>
                              <p:cond delay="0"/>
                            </p:stCondLst>
                            <p:childTnLst>
                              <p:par>
                                <p:cTn id="76" presetID="9" presetClass="entr" presetSubtype="0" fill="hold" nodeType="clickEffect">
                                  <p:stCondLst>
                                    <p:cond delay="0"/>
                                  </p:stCondLst>
                                  <p:childTnLst>
                                    <p:set>
                                      <p:cBhvr>
                                        <p:cTn id="77" dur="1" fill="hold">
                                          <p:stCondLst>
                                            <p:cond delay="0"/>
                                          </p:stCondLst>
                                        </p:cTn>
                                        <p:tgtEl>
                                          <p:spTgt spid="1073744103"/>
                                        </p:tgtEl>
                                        <p:attrNameLst>
                                          <p:attrName>style.visibility</p:attrName>
                                        </p:attrNameLst>
                                      </p:cBhvr>
                                      <p:to>
                                        <p:strVal val="visible"/>
                                      </p:to>
                                    </p:set>
                                    <p:animEffect transition="in" filter="dissolve">
                                      <p:cBhvr>
                                        <p:cTn id="78" dur="500"/>
                                        <p:tgtEl>
                                          <p:spTgt spid="1073744103"/>
                                        </p:tgtEl>
                                      </p:cBhvr>
                                    </p:animEffect>
                                  </p:childTnLst>
                                </p:cTn>
                              </p:par>
                            </p:childTnLst>
                          </p:cTn>
                        </p:par>
                        <p:par>
                          <p:cTn id="79" fill="hold">
                            <p:stCondLst>
                              <p:cond delay="500"/>
                            </p:stCondLst>
                            <p:childTnLst>
                              <p:par>
                                <p:cTn id="80" presetID="9" presetClass="entr" presetSubtype="0" fill="hold" grpId="0" nodeType="afterEffect">
                                  <p:stCondLst>
                                    <p:cond delay="0"/>
                                  </p:stCondLst>
                                  <p:childTnLst>
                                    <p:set>
                                      <p:cBhvr>
                                        <p:cTn id="81" dur="1" fill="hold">
                                          <p:stCondLst>
                                            <p:cond delay="0"/>
                                          </p:stCondLst>
                                        </p:cTn>
                                        <p:tgtEl>
                                          <p:spTgt spid="1073744086"/>
                                        </p:tgtEl>
                                        <p:attrNameLst>
                                          <p:attrName>style.visibility</p:attrName>
                                        </p:attrNameLst>
                                      </p:cBhvr>
                                      <p:to>
                                        <p:strVal val="visible"/>
                                      </p:to>
                                    </p:set>
                                    <p:animEffect transition="in" filter="dissolve">
                                      <p:cBhvr>
                                        <p:cTn id="82" dur="500"/>
                                        <p:tgtEl>
                                          <p:spTgt spid="1073744086"/>
                                        </p:tgtEl>
                                      </p:cBhvr>
                                    </p:animEffect>
                                  </p:childTnLst>
                                </p:cTn>
                              </p:par>
                            </p:childTnLst>
                          </p:cTn>
                        </p:par>
                      </p:childTnLst>
                    </p:cTn>
                  </p:par>
                  <p:par>
                    <p:cTn id="83" fill="hold">
                      <p:stCondLst>
                        <p:cond delay="indefinite"/>
                      </p:stCondLst>
                      <p:childTnLst>
                        <p:par>
                          <p:cTn id="84" fill="hold">
                            <p:stCondLst>
                              <p:cond delay="0"/>
                            </p:stCondLst>
                            <p:childTnLst>
                              <p:par>
                                <p:cTn id="85" presetID="9" presetClass="entr" presetSubtype="0" fill="hold" nodeType="clickEffect">
                                  <p:stCondLst>
                                    <p:cond delay="0"/>
                                  </p:stCondLst>
                                  <p:childTnLst>
                                    <p:set>
                                      <p:cBhvr>
                                        <p:cTn id="86" dur="1" fill="hold">
                                          <p:stCondLst>
                                            <p:cond delay="0"/>
                                          </p:stCondLst>
                                        </p:cTn>
                                        <p:tgtEl>
                                          <p:spTgt spid="1073744112"/>
                                        </p:tgtEl>
                                        <p:attrNameLst>
                                          <p:attrName>style.visibility</p:attrName>
                                        </p:attrNameLst>
                                      </p:cBhvr>
                                      <p:to>
                                        <p:strVal val="visible"/>
                                      </p:to>
                                    </p:set>
                                    <p:animEffect transition="in" filter="dissolve">
                                      <p:cBhvr>
                                        <p:cTn id="87" dur="500"/>
                                        <p:tgtEl>
                                          <p:spTgt spid="1073744112"/>
                                        </p:tgtEl>
                                      </p:cBhvr>
                                    </p:animEffect>
                                  </p:childTnLst>
                                </p:cTn>
                              </p:par>
                            </p:childTnLst>
                          </p:cTn>
                        </p:par>
                        <p:par>
                          <p:cTn id="88" fill="hold">
                            <p:stCondLst>
                              <p:cond delay="500"/>
                            </p:stCondLst>
                            <p:childTnLst>
                              <p:par>
                                <p:cTn id="89" presetID="9" presetClass="entr" presetSubtype="0" fill="hold" nodeType="afterEffect">
                                  <p:stCondLst>
                                    <p:cond delay="0"/>
                                  </p:stCondLst>
                                  <p:childTnLst>
                                    <p:set>
                                      <p:cBhvr>
                                        <p:cTn id="90" dur="1" fill="hold">
                                          <p:stCondLst>
                                            <p:cond delay="0"/>
                                          </p:stCondLst>
                                        </p:cTn>
                                        <p:tgtEl>
                                          <p:spTgt spid="1073744114"/>
                                        </p:tgtEl>
                                        <p:attrNameLst>
                                          <p:attrName>style.visibility</p:attrName>
                                        </p:attrNameLst>
                                      </p:cBhvr>
                                      <p:to>
                                        <p:strVal val="visible"/>
                                      </p:to>
                                    </p:set>
                                    <p:animEffect transition="in" filter="dissolve">
                                      <p:cBhvr>
                                        <p:cTn id="91" dur="500"/>
                                        <p:tgtEl>
                                          <p:spTgt spid="1073744114"/>
                                        </p:tgtEl>
                                      </p:cBhvr>
                                    </p:animEffect>
                                  </p:childTnLst>
                                </p:cTn>
                              </p:par>
                            </p:childTnLst>
                          </p:cTn>
                        </p:par>
                        <p:par>
                          <p:cTn id="92" fill="hold">
                            <p:stCondLst>
                              <p:cond delay="1000"/>
                            </p:stCondLst>
                            <p:childTnLst>
                              <p:par>
                                <p:cTn id="93" presetID="9" presetClass="entr" presetSubtype="0" fill="hold" grpId="0" nodeType="afterEffect">
                                  <p:stCondLst>
                                    <p:cond delay="0"/>
                                  </p:stCondLst>
                                  <p:childTnLst>
                                    <p:set>
                                      <p:cBhvr>
                                        <p:cTn id="94" dur="1" fill="hold">
                                          <p:stCondLst>
                                            <p:cond delay="0"/>
                                          </p:stCondLst>
                                        </p:cTn>
                                        <p:tgtEl>
                                          <p:spTgt spid="1073744081"/>
                                        </p:tgtEl>
                                        <p:attrNameLst>
                                          <p:attrName>style.visibility</p:attrName>
                                        </p:attrNameLst>
                                      </p:cBhvr>
                                      <p:to>
                                        <p:strVal val="visible"/>
                                      </p:to>
                                    </p:set>
                                    <p:animEffect transition="in" filter="dissolve">
                                      <p:cBhvr>
                                        <p:cTn id="95" dur="500"/>
                                        <p:tgtEl>
                                          <p:spTgt spid="1073744081"/>
                                        </p:tgtEl>
                                      </p:cBhvr>
                                    </p:animEffect>
                                  </p:childTnLst>
                                </p:cTn>
                              </p:par>
                            </p:childTnLst>
                          </p:cTn>
                        </p:par>
                      </p:childTnLst>
                    </p:cTn>
                  </p:par>
                  <p:par>
                    <p:cTn id="96" fill="hold">
                      <p:stCondLst>
                        <p:cond delay="indefinite"/>
                      </p:stCondLst>
                      <p:childTnLst>
                        <p:par>
                          <p:cTn id="97" fill="hold">
                            <p:stCondLst>
                              <p:cond delay="0"/>
                            </p:stCondLst>
                            <p:childTnLst>
                              <p:par>
                                <p:cTn id="98" presetID="9" presetClass="entr" presetSubtype="0" fill="hold" nodeType="clickEffect">
                                  <p:stCondLst>
                                    <p:cond delay="0"/>
                                  </p:stCondLst>
                                  <p:childTnLst>
                                    <p:set>
                                      <p:cBhvr>
                                        <p:cTn id="99" dur="1" fill="hold">
                                          <p:stCondLst>
                                            <p:cond delay="0"/>
                                          </p:stCondLst>
                                        </p:cTn>
                                        <p:tgtEl>
                                          <p:spTgt spid="1073744105"/>
                                        </p:tgtEl>
                                        <p:attrNameLst>
                                          <p:attrName>style.visibility</p:attrName>
                                        </p:attrNameLst>
                                      </p:cBhvr>
                                      <p:to>
                                        <p:strVal val="visible"/>
                                      </p:to>
                                    </p:set>
                                    <p:animEffect transition="in" filter="dissolve">
                                      <p:cBhvr>
                                        <p:cTn id="100" dur="500"/>
                                        <p:tgtEl>
                                          <p:spTgt spid="1073744105"/>
                                        </p:tgtEl>
                                      </p:cBhvr>
                                    </p:animEffect>
                                  </p:childTnLst>
                                </p:cTn>
                              </p:par>
                            </p:childTnLst>
                          </p:cTn>
                        </p:par>
                        <p:par>
                          <p:cTn id="101" fill="hold">
                            <p:stCondLst>
                              <p:cond delay="500"/>
                            </p:stCondLst>
                            <p:childTnLst>
                              <p:par>
                                <p:cTn id="102" presetID="9" presetClass="entr" presetSubtype="0" fill="hold" grpId="0" nodeType="afterEffect">
                                  <p:stCondLst>
                                    <p:cond delay="0"/>
                                  </p:stCondLst>
                                  <p:childTnLst>
                                    <p:set>
                                      <p:cBhvr>
                                        <p:cTn id="103" dur="1" fill="hold">
                                          <p:stCondLst>
                                            <p:cond delay="0"/>
                                          </p:stCondLst>
                                        </p:cTn>
                                        <p:tgtEl>
                                          <p:spTgt spid="1073744087"/>
                                        </p:tgtEl>
                                        <p:attrNameLst>
                                          <p:attrName>style.visibility</p:attrName>
                                        </p:attrNameLst>
                                      </p:cBhvr>
                                      <p:to>
                                        <p:strVal val="visible"/>
                                      </p:to>
                                    </p:set>
                                    <p:animEffect transition="in" filter="dissolve">
                                      <p:cBhvr>
                                        <p:cTn id="104" dur="500"/>
                                        <p:tgtEl>
                                          <p:spTgt spid="10737440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3744080" grpId="0" animBg="1"/>
      <p:bldP spid="1073744080" grpId="1" animBg="1"/>
      <p:bldP spid="1073744081" grpId="0" animBg="1"/>
      <p:bldP spid="1073744081" grpId="1" animBg="1"/>
      <p:bldP spid="1073744082" grpId="0" animBg="1"/>
      <p:bldP spid="1073744082" grpId="1" animBg="1"/>
      <p:bldP spid="1073744083" grpId="0" animBg="1"/>
      <p:bldP spid="1073744083" grpId="1" animBg="1"/>
      <p:bldP spid="1073744085" grpId="0" animBg="1"/>
      <p:bldP spid="1073744085" grpId="1" animBg="1"/>
      <p:bldP spid="1073744086" grpId="0" animBg="1"/>
      <p:bldP spid="1073744086" grpId="1" animBg="1"/>
      <p:bldP spid="1073744087" grpId="0" animBg="1"/>
      <p:bldP spid="1073744087" grpId="1" animBg="1"/>
      <p:bldP spid="1073744079" grpId="0" animBg="1"/>
      <p:bldP spid="1073744079" grpId="1" animBg="1"/>
      <p:bldP spid="1073744088" grpId="0" animBg="1"/>
      <p:bldP spid="1073744088" grpId="1" animBg="1"/>
      <p:bldP spid="1073744078" grpId="0" animBg="1"/>
      <p:bldP spid="1073744078" grpId="1"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3744130" name="Rectangle 31"/>
          <p:cNvSpPr/>
          <p:nvPr/>
        </p:nvSpPr>
        <p:spPr>
          <a:xfrm>
            <a:off x="303530" y="812165"/>
            <a:ext cx="8456930" cy="5723255"/>
          </a:xfrm>
          <a:prstGeom prst="rect">
            <a:avLst/>
          </a:prstGeom>
          <a:gradFill rotWithShape="0">
            <a:gsLst>
              <a:gs pos="0">
                <a:srgbClr val="FABF8F"/>
              </a:gs>
              <a:gs pos="50000">
                <a:srgbClr val="FDE9D9"/>
              </a:gs>
              <a:gs pos="100000">
                <a:srgbClr val="FABF8F"/>
              </a:gs>
            </a:gsLst>
            <a:lin ang="18900000" scaled="1"/>
            <a:tileRect/>
          </a:gradFill>
          <a:ln w="12700" cap="flat" cmpd="sng">
            <a:solidFill>
              <a:srgbClr val="FABF8F"/>
            </a:solidFill>
            <a:prstDash val="solid"/>
            <a:miter/>
            <a:headEnd type="none" w="med" len="med"/>
            <a:tailEnd type="none" w="med" len="med"/>
          </a:ln>
          <a:effectLst>
            <a:outerShdw dist="28398" dir="3806096" algn="ctr" rotWithShape="0">
              <a:srgbClr val="974706">
                <a:alpha val="50000"/>
              </a:srgbClr>
            </a:outerShdw>
          </a:effectLst>
        </p:spPr>
        <p:txBody>
          <a:bodyPr/>
          <a:lstStyle/>
          <a:p>
            <a:endParaRPr lang="en-US"/>
          </a:p>
        </p:txBody>
      </p:sp>
      <p:pic>
        <p:nvPicPr>
          <p:cNvPr id="1073744129" name="Picture 28" descr="小結_logo"/>
          <p:cNvPicPr>
            <a:picLocks noChangeAspect="1"/>
          </p:cNvPicPr>
          <p:nvPr/>
        </p:nvPicPr>
        <p:blipFill>
          <a:blip r:embed="rId2"/>
          <a:stretch>
            <a:fillRect/>
          </a:stretch>
        </p:blipFill>
        <p:spPr>
          <a:xfrm>
            <a:off x="203835" y="97155"/>
            <a:ext cx="1243965" cy="1784350"/>
          </a:xfrm>
          <a:prstGeom prst="rect">
            <a:avLst/>
          </a:prstGeom>
          <a:noFill/>
          <a:ln w="9525">
            <a:noFill/>
          </a:ln>
        </p:spPr>
      </p:pic>
      <p:sp>
        <p:nvSpPr>
          <p:cNvPr id="2" name="Text Box 1"/>
          <p:cNvSpPr txBox="1"/>
          <p:nvPr/>
        </p:nvSpPr>
        <p:spPr>
          <a:xfrm>
            <a:off x="614680" y="1129665"/>
            <a:ext cx="8145780" cy="5262245"/>
          </a:xfrm>
          <a:prstGeom prst="rect">
            <a:avLst/>
          </a:prstGeom>
          <a:noFill/>
        </p:spPr>
        <p:txBody>
          <a:bodyPr wrap="square" rtlCol="0">
            <a:spAutoFit/>
          </a:bodyPr>
          <a:lstStyle/>
          <a:p>
            <a:r>
              <a:rPr lang="en-US" sz="2800">
                <a:latin typeface="標楷體" panose="03000509000000000000" pitchFamily="65" charset="-120"/>
                <a:ea typeface="標楷體" panose="03000509000000000000" pitchFamily="65" charset="-120"/>
                <a:cs typeface="標楷體" panose="03000509000000000000" pitchFamily="65" charset="-120"/>
              </a:rPr>
              <a:t>   《基本法》第七章的八條條文，總共涵蓋五大 </a:t>
            </a:r>
          </a:p>
          <a:p>
            <a:r>
              <a:rPr lang="en-US" sz="2800">
                <a:latin typeface="標楷體" panose="03000509000000000000" pitchFamily="65" charset="-120"/>
                <a:ea typeface="標楷體" panose="03000509000000000000" pitchFamily="65" charset="-120"/>
                <a:cs typeface="標楷體" panose="03000509000000000000" pitchFamily="65" charset="-120"/>
              </a:rPr>
              <a:t>    主題，包括涉港的外交談判、香港如何參加國際組織或國際會議、國際協議如何適用於香港、香港的出入境事宜和香港的涉外機構。這五個主題應該就包括了香港所有的對外事務，使這些事務全部有法可依。</a:t>
            </a:r>
          </a:p>
          <a:p>
            <a:r>
              <a:rPr lang="en-US" sz="2800">
                <a:latin typeface="標楷體" panose="03000509000000000000" pitchFamily="65" charset="-120"/>
                <a:ea typeface="標楷體" panose="03000509000000000000" pitchFamily="65" charset="-120"/>
                <a:cs typeface="標楷體" panose="03000509000000000000" pitchFamily="65" charset="-120"/>
              </a:rPr>
              <a:t>   《基本法》起草委員會按照「一國兩制」、高度自治和五十年不變等基本原則推演，授權或規範香港特區政府所有在進行中的對外事務。這些條文與其他條文互相配合，展現出《基本法》眾條文之間的一致性、整全性和完整性，在邏輯上是無瑕可擊的。</a:t>
            </a:r>
          </a:p>
        </p:txBody>
      </p:sp>
      <p:sp>
        <p:nvSpPr>
          <p:cNvPr id="5" name="文字方塊 4">
            <a:extLst>
              <a:ext uri="{FF2B5EF4-FFF2-40B4-BE49-F238E27FC236}">
                <a16:creationId xmlns:a16="http://schemas.microsoft.com/office/drawing/2014/main" id="{E61A1DE8-059E-4E5B-A7C5-8C6A460593C2}"/>
              </a:ext>
            </a:extLst>
          </p:cNvPr>
          <p:cNvSpPr txBox="1"/>
          <p:nvPr/>
        </p:nvSpPr>
        <p:spPr>
          <a:xfrm>
            <a:off x="8686800" y="6453336"/>
            <a:ext cx="457200" cy="369332"/>
          </a:xfrm>
          <a:prstGeom prst="rect">
            <a:avLst/>
          </a:prstGeom>
          <a:noFill/>
        </p:spPr>
        <p:txBody>
          <a:bodyPr wrap="square" rtlCol="0">
            <a:spAutoFit/>
          </a:bodyPr>
          <a:lstStyle/>
          <a:p>
            <a:r>
              <a:rPr lang="en-US" altLang="zh-HK" dirty="0">
                <a:latin typeface="標楷體" panose="03000509000000000000" pitchFamily="65" charset="-120"/>
                <a:ea typeface="標楷體" panose="03000509000000000000" pitchFamily="65" charset="-120"/>
              </a:rPr>
              <a:t>28</a:t>
            </a:r>
            <a:endParaRPr lang="zh-HK" altLang="en-US" dirty="0">
              <a:latin typeface="標楷體" panose="03000509000000000000" pitchFamily="65" charset="-120"/>
              <a:ea typeface="標楷體" panose="03000509000000000000" pitchFamily="65" charset="-12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err="1">
                <a:latin typeface="標楷體" panose="03000509000000000000" pitchFamily="65" charset="-120"/>
                <a:ea typeface="標楷體" panose="03000509000000000000" pitchFamily="65" charset="-120"/>
              </a:rPr>
              <a:t>從《基本法》的對外事務看法律的美</a:t>
            </a:r>
            <a:endParaRPr lang="en-US" sz="3600" dirty="0">
              <a:latin typeface="標楷體" panose="03000509000000000000" pitchFamily="65" charset="-120"/>
              <a:ea typeface="標楷體" panose="03000509000000000000" pitchFamily="65" charset="-120"/>
            </a:endParaRPr>
          </a:p>
        </p:txBody>
      </p:sp>
      <p:sp>
        <p:nvSpPr>
          <p:cNvPr id="10" name="Text Placeholder 9"/>
          <p:cNvSpPr>
            <a:spLocks noGrp="1"/>
          </p:cNvSpPr>
          <p:nvPr>
            <p:ph type="body" orient="vert" idx="1"/>
          </p:nvPr>
        </p:nvSpPr>
        <p:spPr>
          <a:xfrm>
            <a:off x="297815" y="1600200"/>
            <a:ext cx="8521065" cy="4526280"/>
          </a:xfrm>
        </p:spPr>
        <p:txBody>
          <a:bodyPr vert="horz"/>
          <a:lstStyle/>
          <a:p>
            <a:endParaRPr lang="en-US" dirty="0"/>
          </a:p>
          <a:p>
            <a:endParaRPr lang="en-US" dirty="0"/>
          </a:p>
          <a:p>
            <a:pPr marL="0" indent="0">
              <a:buNone/>
            </a:pPr>
            <a:endParaRPr lang="en-US" sz="2600" dirty="0">
              <a:latin typeface="標楷體" panose="03000509000000000000" pitchFamily="65" charset="-120"/>
              <a:ea typeface="標楷體" panose="03000509000000000000" pitchFamily="65" charset="-120"/>
              <a:cs typeface="標楷體" panose="03000509000000000000" pitchFamily="65" charset="-120"/>
            </a:endParaRPr>
          </a:p>
        </p:txBody>
      </p:sp>
      <p:pic>
        <p:nvPicPr>
          <p:cNvPr id="1073743935" name="Picture 507" descr="想一想_logo"/>
          <p:cNvPicPr>
            <a:picLocks noChangeAspect="1"/>
          </p:cNvPicPr>
          <p:nvPr/>
        </p:nvPicPr>
        <p:blipFill>
          <a:blip r:embed="rId2"/>
          <a:stretch>
            <a:fillRect/>
          </a:stretch>
        </p:blipFill>
        <p:spPr>
          <a:xfrm>
            <a:off x="457200" y="1270000"/>
            <a:ext cx="2608580" cy="1294765"/>
          </a:xfrm>
          <a:prstGeom prst="rect">
            <a:avLst/>
          </a:prstGeom>
          <a:noFill/>
          <a:ln w="9525">
            <a:noFill/>
          </a:ln>
        </p:spPr>
      </p:pic>
      <p:pic>
        <p:nvPicPr>
          <p:cNvPr id="1073743995" name="Picture 1073743994" descr="Unit 1_p15"/>
          <p:cNvPicPr>
            <a:picLocks noChangeAspect="1"/>
          </p:cNvPicPr>
          <p:nvPr/>
        </p:nvPicPr>
        <p:blipFill>
          <a:blip r:embed="rId3"/>
          <a:stretch>
            <a:fillRect/>
          </a:stretch>
        </p:blipFill>
        <p:spPr>
          <a:xfrm>
            <a:off x="298450" y="3008630"/>
            <a:ext cx="1828800" cy="1598295"/>
          </a:xfrm>
          <a:prstGeom prst="rect">
            <a:avLst/>
          </a:prstGeom>
          <a:noFill/>
          <a:ln w="9525">
            <a:noFill/>
          </a:ln>
        </p:spPr>
      </p:pic>
      <p:sp>
        <p:nvSpPr>
          <p:cNvPr id="1073743996" name="Rounded Rectangular Callout 1073743995"/>
          <p:cNvSpPr/>
          <p:nvPr/>
        </p:nvSpPr>
        <p:spPr>
          <a:xfrm>
            <a:off x="2286635" y="2416811"/>
            <a:ext cx="2608581" cy="2056130"/>
          </a:xfrm>
          <a:prstGeom prst="wedgeRoundRectCallout">
            <a:avLst>
              <a:gd name="adj1" fmla="val -71069"/>
              <a:gd name="adj2" fmla="val 12813"/>
              <a:gd name="adj3" fmla="val 16667"/>
            </a:avLst>
          </a:prstGeom>
          <a:solidFill>
            <a:srgbClr val="FFFFFF"/>
          </a:solidFill>
          <a:ln w="9525" cap="flat" cmpd="sng">
            <a:solidFill>
              <a:srgbClr val="000000"/>
            </a:solidFill>
            <a:prstDash val="solid"/>
            <a:miter/>
            <a:headEnd type="none" w="med" len="med"/>
            <a:tailEnd type="none" w="med" len="med"/>
          </a:ln>
        </p:spPr>
        <p:txBody>
          <a:bodyPr vert="horz" wrap="square" anchor="t"/>
          <a:lstStyle/>
          <a:p>
            <a:r>
              <a:rPr lang="en-US" sz="2400" dirty="0" err="1">
                <a:latin typeface="標楷體" panose="03000509000000000000" pitchFamily="65" charset="-120"/>
                <a:ea typeface="標楷體" panose="03000509000000000000" pitchFamily="65" charset="-120"/>
              </a:rPr>
              <a:t>法律條文都是專業用語，艱澀難明？如果用詞不清不楚，會怎樣</a:t>
            </a:r>
            <a:r>
              <a:rPr lang="en-US" sz="2400" dirty="0">
                <a:latin typeface="標楷體" panose="03000509000000000000" pitchFamily="65" charset="-120"/>
                <a:ea typeface="標楷體" panose="03000509000000000000" pitchFamily="65" charset="-120"/>
              </a:rPr>
              <a:t>？</a:t>
            </a:r>
            <a:endParaRPr lang="en-US" dirty="0"/>
          </a:p>
          <a:p>
            <a:endParaRPr lang="en-US" dirty="0"/>
          </a:p>
          <a:p>
            <a:endParaRPr lang="en-US" dirty="0"/>
          </a:p>
        </p:txBody>
      </p:sp>
      <p:pic>
        <p:nvPicPr>
          <p:cNvPr id="1073743997" name="Picture 1073743996" descr="Unit 1_p11"/>
          <p:cNvPicPr>
            <a:picLocks noChangeAspect="1"/>
          </p:cNvPicPr>
          <p:nvPr/>
        </p:nvPicPr>
        <p:blipFill>
          <a:blip r:embed="rId4"/>
          <a:stretch>
            <a:fillRect/>
          </a:stretch>
        </p:blipFill>
        <p:spPr>
          <a:xfrm>
            <a:off x="7176135" y="2859723"/>
            <a:ext cx="1568450" cy="1403350"/>
          </a:xfrm>
          <a:prstGeom prst="rect">
            <a:avLst/>
          </a:prstGeom>
          <a:noFill/>
          <a:ln w="9525">
            <a:noFill/>
          </a:ln>
        </p:spPr>
      </p:pic>
      <p:pic>
        <p:nvPicPr>
          <p:cNvPr id="1073744012" name="Picture 1073744011" descr="Unit 4_p7"/>
          <p:cNvPicPr>
            <a:picLocks noChangeAspect="1"/>
          </p:cNvPicPr>
          <p:nvPr/>
        </p:nvPicPr>
        <p:blipFill>
          <a:blip r:embed="rId5"/>
          <a:stretch>
            <a:fillRect/>
          </a:stretch>
        </p:blipFill>
        <p:spPr>
          <a:xfrm>
            <a:off x="2447290" y="4599305"/>
            <a:ext cx="1103630" cy="2053590"/>
          </a:xfrm>
          <a:prstGeom prst="rect">
            <a:avLst/>
          </a:prstGeom>
          <a:noFill/>
          <a:ln w="9525">
            <a:noFill/>
          </a:ln>
        </p:spPr>
      </p:pic>
      <p:sp>
        <p:nvSpPr>
          <p:cNvPr id="1073744013" name="Rounded Rectangular Callout 1073744012"/>
          <p:cNvSpPr/>
          <p:nvPr/>
        </p:nvSpPr>
        <p:spPr>
          <a:xfrm>
            <a:off x="4211960" y="5078221"/>
            <a:ext cx="3386455" cy="1292860"/>
          </a:xfrm>
          <a:prstGeom prst="wedgeRoundRectCallout">
            <a:avLst>
              <a:gd name="adj1" fmla="val -76006"/>
              <a:gd name="adj2" fmla="val -22853"/>
              <a:gd name="adj3" fmla="val 16667"/>
            </a:avLst>
          </a:prstGeom>
          <a:solidFill>
            <a:srgbClr val="FFFFFF"/>
          </a:solidFill>
          <a:ln w="9525" cap="flat" cmpd="sng">
            <a:solidFill>
              <a:srgbClr val="000000"/>
            </a:solidFill>
            <a:prstDash val="solid"/>
            <a:miter/>
            <a:headEnd type="none" w="med" len="med"/>
            <a:tailEnd type="none" w="med" len="med"/>
          </a:ln>
        </p:spPr>
        <p:txBody>
          <a:bodyPr vert="horz" wrap="square" anchor="t"/>
          <a:lstStyle/>
          <a:p>
            <a:r>
              <a:rPr lang="en-US" sz="2400" dirty="0" err="1">
                <a:latin typeface="標楷體" panose="03000509000000000000" pitchFamily="65" charset="-120"/>
                <a:ea typeface="標楷體" panose="03000509000000000000" pitchFamily="65" charset="-120"/>
              </a:rPr>
              <a:t>假如法例通過了，才發覺有些情況法例沒有覆蓋，那就可笑了</a:t>
            </a:r>
            <a:r>
              <a:rPr lang="en-US" sz="2400" dirty="0">
                <a:latin typeface="標楷體" panose="03000509000000000000" pitchFamily="65" charset="-120"/>
                <a:ea typeface="標楷體" panose="03000509000000000000" pitchFamily="65" charset="-120"/>
              </a:rPr>
              <a:t>﹗</a:t>
            </a:r>
            <a:endParaRPr lang="en-US" dirty="0"/>
          </a:p>
          <a:p>
            <a:endParaRPr lang="en-US" dirty="0"/>
          </a:p>
        </p:txBody>
      </p:sp>
      <p:sp>
        <p:nvSpPr>
          <p:cNvPr id="3" name="文字方塊 2">
            <a:extLst>
              <a:ext uri="{FF2B5EF4-FFF2-40B4-BE49-F238E27FC236}">
                <a16:creationId xmlns:a16="http://schemas.microsoft.com/office/drawing/2014/main" id="{11B0DBDA-A310-4599-8434-9535A70902B7}"/>
              </a:ext>
            </a:extLst>
          </p:cNvPr>
          <p:cNvSpPr txBox="1"/>
          <p:nvPr/>
        </p:nvSpPr>
        <p:spPr>
          <a:xfrm>
            <a:off x="8686800" y="6453336"/>
            <a:ext cx="457200" cy="369332"/>
          </a:xfrm>
          <a:prstGeom prst="rect">
            <a:avLst/>
          </a:prstGeom>
          <a:noFill/>
        </p:spPr>
        <p:txBody>
          <a:bodyPr wrap="square" rtlCol="0">
            <a:spAutoFit/>
          </a:bodyPr>
          <a:lstStyle/>
          <a:p>
            <a:r>
              <a:rPr lang="en-US" altLang="zh-HK" dirty="0">
                <a:latin typeface="標楷體" panose="03000509000000000000" pitchFamily="65" charset="-120"/>
                <a:ea typeface="標楷體" panose="03000509000000000000" pitchFamily="65" charset="-120"/>
              </a:rPr>
              <a:t>2</a:t>
            </a:r>
            <a:endParaRPr lang="zh-HK" altLang="en-US" dirty="0">
              <a:latin typeface="標楷體" panose="03000509000000000000" pitchFamily="65" charset="-120"/>
              <a:ea typeface="標楷體" panose="03000509000000000000" pitchFamily="65" charset="-120"/>
            </a:endParaRPr>
          </a:p>
        </p:txBody>
      </p:sp>
      <p:sp>
        <p:nvSpPr>
          <p:cNvPr id="12" name="Rounded Rectangular Callout 1073743995">
            <a:extLst>
              <a:ext uri="{FF2B5EF4-FFF2-40B4-BE49-F238E27FC236}">
                <a16:creationId xmlns:a16="http://schemas.microsoft.com/office/drawing/2014/main" id="{768B7D51-671E-B36E-E29E-3851D03B8B55}"/>
              </a:ext>
            </a:extLst>
          </p:cNvPr>
          <p:cNvSpPr/>
          <p:nvPr/>
        </p:nvSpPr>
        <p:spPr>
          <a:xfrm>
            <a:off x="5054600" y="1604075"/>
            <a:ext cx="2290073" cy="1824925"/>
          </a:xfrm>
          <a:prstGeom prst="wedgeRoundRectCallout">
            <a:avLst>
              <a:gd name="adj1" fmla="val 70438"/>
              <a:gd name="adj2" fmla="val 45704"/>
              <a:gd name="adj3" fmla="val 16667"/>
            </a:avLst>
          </a:prstGeom>
          <a:solidFill>
            <a:srgbClr val="FFFFFF"/>
          </a:solidFill>
          <a:ln w="9525" cap="flat" cmpd="sng">
            <a:solidFill>
              <a:srgbClr val="000000"/>
            </a:solidFill>
            <a:prstDash val="solid"/>
            <a:miter/>
            <a:headEnd type="none" w="med" len="med"/>
            <a:tailEnd type="none" w="med" len="med"/>
          </a:ln>
        </p:spPr>
        <p:txBody>
          <a:bodyPr vert="horz" wrap="square" anchor="t"/>
          <a:lstStyle/>
          <a:p>
            <a:pPr algn="just">
              <a:lnSpc>
                <a:spcPct val="90000"/>
              </a:lnSpc>
            </a:pPr>
            <a:r>
              <a:rPr lang="en-US" altLang="zh-TW" sz="2400" dirty="0" err="1">
                <a:latin typeface="標楷體" panose="03000509000000000000" pitchFamily="65" charset="-120"/>
                <a:ea typeface="標楷體" panose="03000509000000000000" pitchFamily="65" charset="-120"/>
              </a:rPr>
              <a:t>假如《基本法》中有些條文相互之間有矛盾，法官怎麼判</a:t>
            </a:r>
            <a:r>
              <a:rPr lang="en-US" altLang="zh-TW" sz="2400" dirty="0">
                <a:latin typeface="標楷體" panose="03000509000000000000" pitchFamily="65" charset="-120"/>
                <a:ea typeface="標楷體" panose="03000509000000000000" pitchFamily="65" charset="-120"/>
              </a:rPr>
              <a:t>？</a:t>
            </a:r>
            <a:endParaRPr lang="en-US" dirty="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073743995"/>
                                        </p:tgtEl>
                                        <p:attrNameLst>
                                          <p:attrName>style.visibility</p:attrName>
                                        </p:attrNameLst>
                                      </p:cBhvr>
                                      <p:to>
                                        <p:strVal val="visible"/>
                                      </p:to>
                                    </p:set>
                                    <p:animEffect transition="in" filter="dissolve">
                                      <p:cBhvr>
                                        <p:cTn id="7" dur="500"/>
                                        <p:tgtEl>
                                          <p:spTgt spid="1073743995"/>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073743996"/>
                                        </p:tgtEl>
                                        <p:attrNameLst>
                                          <p:attrName>style.visibility</p:attrName>
                                        </p:attrNameLst>
                                      </p:cBhvr>
                                      <p:to>
                                        <p:strVal val="visible"/>
                                      </p:to>
                                    </p:set>
                                    <p:animEffect transition="in" filter="dissolve">
                                      <p:cBhvr>
                                        <p:cTn id="11" dur="500"/>
                                        <p:tgtEl>
                                          <p:spTgt spid="1073743996"/>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nodeType="clickEffect">
                                  <p:stCondLst>
                                    <p:cond delay="0"/>
                                  </p:stCondLst>
                                  <p:childTnLst>
                                    <p:set>
                                      <p:cBhvr>
                                        <p:cTn id="15" dur="1" fill="hold">
                                          <p:stCondLst>
                                            <p:cond delay="0"/>
                                          </p:stCondLst>
                                        </p:cTn>
                                        <p:tgtEl>
                                          <p:spTgt spid="1073743997"/>
                                        </p:tgtEl>
                                        <p:attrNameLst>
                                          <p:attrName>style.visibility</p:attrName>
                                        </p:attrNameLst>
                                      </p:cBhvr>
                                      <p:to>
                                        <p:strVal val="visible"/>
                                      </p:to>
                                    </p:set>
                                    <p:animEffect transition="in" filter="dissolve">
                                      <p:cBhvr>
                                        <p:cTn id="16" dur="500"/>
                                        <p:tgtEl>
                                          <p:spTgt spid="1073743997"/>
                                        </p:tgtEl>
                                      </p:cBhvr>
                                    </p:animEffect>
                                  </p:childTnLst>
                                </p:cTn>
                              </p:par>
                            </p:childTnLst>
                          </p:cTn>
                        </p:par>
                        <p:par>
                          <p:cTn id="17" fill="hold">
                            <p:stCondLst>
                              <p:cond delay="500"/>
                            </p:stCondLst>
                            <p:childTnLst>
                              <p:par>
                                <p:cTn id="18" presetID="9" presetClass="entr" presetSubtype="0"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dissolve">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1073744012"/>
                                        </p:tgtEl>
                                        <p:attrNameLst>
                                          <p:attrName>style.visibility</p:attrName>
                                        </p:attrNameLst>
                                      </p:cBhvr>
                                      <p:to>
                                        <p:strVal val="visible"/>
                                      </p:to>
                                    </p:set>
                                    <p:animEffect transition="in" filter="dissolve">
                                      <p:cBhvr>
                                        <p:cTn id="25" dur="500"/>
                                        <p:tgtEl>
                                          <p:spTgt spid="1073744012"/>
                                        </p:tgtEl>
                                      </p:cBhvr>
                                    </p:animEffect>
                                  </p:childTnLst>
                                </p:cTn>
                              </p:par>
                            </p:childTnLst>
                          </p:cTn>
                        </p:par>
                        <p:par>
                          <p:cTn id="26" fill="hold">
                            <p:stCondLst>
                              <p:cond delay="500"/>
                            </p:stCondLst>
                            <p:childTnLst>
                              <p:par>
                                <p:cTn id="27" presetID="9" presetClass="entr" presetSubtype="0" fill="hold" grpId="0" nodeType="afterEffect">
                                  <p:stCondLst>
                                    <p:cond delay="0"/>
                                  </p:stCondLst>
                                  <p:childTnLst>
                                    <p:set>
                                      <p:cBhvr>
                                        <p:cTn id="28" dur="1" fill="hold">
                                          <p:stCondLst>
                                            <p:cond delay="0"/>
                                          </p:stCondLst>
                                        </p:cTn>
                                        <p:tgtEl>
                                          <p:spTgt spid="1073744013"/>
                                        </p:tgtEl>
                                        <p:attrNameLst>
                                          <p:attrName>style.visibility</p:attrName>
                                        </p:attrNameLst>
                                      </p:cBhvr>
                                      <p:to>
                                        <p:strVal val="visible"/>
                                      </p:to>
                                    </p:set>
                                    <p:animEffect transition="in" filter="dissolve">
                                      <p:cBhvr>
                                        <p:cTn id="29" dur="500"/>
                                        <p:tgtEl>
                                          <p:spTgt spid="10737440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3743996" grpId="0" animBg="1"/>
      <p:bldP spid="1073743996" grpId="1" animBg="1"/>
      <p:bldP spid="1073744013" grpId="0" animBg="1"/>
      <p:bldP spid="1073744013" grpId="1" animBg="1"/>
      <p:bldP spid="12" grpId="0" animBg="1"/>
      <p:bldP spid="12" grpId="1"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1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1600" y="-73025"/>
            <a:ext cx="9347200" cy="1153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6"/>
          <p:cNvSpPr>
            <a:spLocks noGrp="1"/>
          </p:cNvSpPr>
          <p:nvPr>
            <p:ph type="title"/>
          </p:nvPr>
        </p:nvSpPr>
        <p:spPr>
          <a:xfrm>
            <a:off x="881380" y="-62547"/>
            <a:ext cx="8229600" cy="1143000"/>
          </a:xfrm>
        </p:spPr>
        <p:txBody>
          <a:bodyPr/>
          <a:lstStyle/>
          <a:p>
            <a:r>
              <a:rPr lang="en-US" sz="3600" dirty="0" err="1">
                <a:latin typeface="標楷體" panose="03000509000000000000" pitchFamily="65" charset="-120"/>
                <a:ea typeface="標楷體" panose="03000509000000000000" pitchFamily="65" charset="-120"/>
              </a:rPr>
              <a:t>第七章「對外事務」怎樣展現</a:t>
            </a:r>
            <a:br>
              <a:rPr lang="en-US" sz="3600" dirty="0">
                <a:latin typeface="標楷體" panose="03000509000000000000" pitchFamily="65" charset="-120"/>
                <a:ea typeface="標楷體" panose="03000509000000000000" pitchFamily="65" charset="-120"/>
              </a:rPr>
            </a:br>
            <a:r>
              <a:rPr lang="en-US" sz="3600" dirty="0">
                <a:latin typeface="標楷體" panose="03000509000000000000" pitchFamily="65" charset="-120"/>
                <a:ea typeface="標楷體" panose="03000509000000000000" pitchFamily="65" charset="-120"/>
              </a:rPr>
              <a:t>《</a:t>
            </a:r>
            <a:r>
              <a:rPr lang="en-US" sz="3600" dirty="0" err="1">
                <a:latin typeface="標楷體" panose="03000509000000000000" pitchFamily="65" charset="-120"/>
                <a:ea typeface="標楷體" panose="03000509000000000000" pitchFamily="65" charset="-120"/>
              </a:rPr>
              <a:t>基本法》在語言上的精確而易明</a:t>
            </a:r>
            <a:r>
              <a:rPr lang="en-US" sz="3600" dirty="0">
                <a:latin typeface="標楷體" panose="03000509000000000000" pitchFamily="65" charset="-120"/>
                <a:ea typeface="標楷體" panose="03000509000000000000" pitchFamily="65" charset="-120"/>
              </a:rPr>
              <a:t>？</a:t>
            </a:r>
          </a:p>
        </p:txBody>
      </p:sp>
      <p:sp>
        <p:nvSpPr>
          <p:cNvPr id="9" name="TextBox 11"/>
          <p:cNvSpPr txBox="1">
            <a:spLocks noChangeArrowheads="1"/>
          </p:cNvSpPr>
          <p:nvPr/>
        </p:nvSpPr>
        <p:spPr bwMode="auto">
          <a:xfrm>
            <a:off x="293370" y="424263"/>
            <a:ext cx="1221105" cy="571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charset="0"/>
                <a:ea typeface="MS PGothic" panose="020B0600070205080204" pitchFamily="34" charset="-128"/>
                <a:cs typeface="MS PGothic" panose="020B0600070205080204" pitchFamily="34" charset="-128"/>
              </a:defRPr>
            </a:lvl1pPr>
            <a:lvl2pPr marL="37931725" indent="-37474525" eaLnBrk="0" hangingPunct="0">
              <a:spcBef>
                <a:spcPct val="20000"/>
              </a:spcBef>
              <a:buFont typeface="Arial" panose="020B0604020202020204" pitchFamily="34" charset="0"/>
              <a:buChar char="–"/>
              <a:defRPr sz="2800">
                <a:solidFill>
                  <a:schemeClr val="tx1"/>
                </a:solidFill>
                <a:latin typeface="Calibri" panose="020F0502020204030204" charset="0"/>
                <a:ea typeface="MS PGothic" panose="020B0600070205080204" pitchFamily="34" charset="-128"/>
                <a:cs typeface="MS PGothic"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charset="0"/>
                <a:ea typeface="MS PGothic" panose="020B0600070205080204" pitchFamily="34" charset="-128"/>
                <a:cs typeface="Geneva"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MS PGothic" panose="020B0600070205080204" pitchFamily="34" charset="-128"/>
                <a:cs typeface="Geneva"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MS PGothic" panose="020B0600070205080204" pitchFamily="34" charset="-128"/>
                <a:cs typeface="Geneva"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MS PGothic" panose="020B0600070205080204" pitchFamily="34" charset="-128"/>
                <a:cs typeface="Geneva"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MS PGothic" panose="020B0600070205080204" pitchFamily="34" charset="-128"/>
                <a:cs typeface="Geneva"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MS PGothic" panose="020B0600070205080204" pitchFamily="34" charset="-128"/>
                <a:cs typeface="Geneva"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MS PGothic" panose="020B0600070205080204" pitchFamily="34" charset="-128"/>
                <a:cs typeface="Geneva" charset="0"/>
              </a:defRPr>
            </a:lvl9pPr>
          </a:lstStyle>
          <a:p>
            <a:pPr algn="ctr" eaLnBrk="1" hangingPunct="1">
              <a:spcBef>
                <a:spcPct val="0"/>
              </a:spcBef>
              <a:buFontTx/>
              <a:buNone/>
            </a:pPr>
            <a:r>
              <a:rPr lang="en-US" altLang="zh-TW" sz="4800" b="1" baseline="30000" dirty="0">
                <a:latin typeface="Arial" panose="020B0604020202020204" pitchFamily="34" charset="0"/>
                <a:cs typeface="Arial" panose="020B0604020202020204" pitchFamily="34" charset="0"/>
              </a:rPr>
              <a:t>7.1</a:t>
            </a:r>
            <a:endParaRPr lang="en-US" altLang="zh-TW" sz="4800" b="1" baseline="30000" dirty="0">
              <a:latin typeface="Arial" panose="020B0604020202020204" pitchFamily="34" charset="0"/>
              <a:ea typeface="標楷體" panose="03000509000000000000" pitchFamily="65" charset="-120"/>
              <a:cs typeface="Arial" panose="020B0604020202020204" pitchFamily="34" charset="0"/>
            </a:endParaRPr>
          </a:p>
        </p:txBody>
      </p:sp>
      <p:grpSp>
        <p:nvGrpSpPr>
          <p:cNvPr id="8" name="Group 7"/>
          <p:cNvGrpSpPr/>
          <p:nvPr/>
        </p:nvGrpSpPr>
        <p:grpSpPr>
          <a:xfrm>
            <a:off x="300135" y="27305"/>
            <a:ext cx="1221105" cy="974946"/>
            <a:chOff x="1011" y="835"/>
            <a:chExt cx="2888" cy="2235"/>
          </a:xfrm>
        </p:grpSpPr>
        <p:sp>
          <p:nvSpPr>
            <p:cNvPr id="11" name="Oval 11"/>
            <p:cNvSpPr/>
            <p:nvPr/>
          </p:nvSpPr>
          <p:spPr>
            <a:xfrm>
              <a:off x="1338" y="835"/>
              <a:ext cx="2185" cy="2185"/>
            </a:xfrm>
            <a:prstGeom prst="ellipse">
              <a:avLst/>
            </a:prstGeom>
            <a:solidFill>
              <a:schemeClr val="bg1"/>
            </a:solidFill>
            <a:ln w="9525" cap="flat" cmpd="sng" algn="ctr">
              <a:no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spcBef>
                  <a:spcPct val="20000"/>
                </a:spcBef>
                <a:buFont typeface="Arial" panose="020B0604020202020204" pitchFamily="34" charset="0"/>
                <a:buChar char="•"/>
                <a:defRPr sz="3200">
                  <a:solidFill>
                    <a:schemeClr val="tx1"/>
                  </a:solidFill>
                  <a:latin typeface="Calibri" panose="020F0502020204030204" charset="0"/>
                  <a:ea typeface="MS PGothic" panose="020B0600070205080204" pitchFamily="34" charset="-128"/>
                  <a:cs typeface="MS PGothic" panose="020B0600070205080204" pitchFamily="34" charset="-128"/>
                </a:defRPr>
              </a:lvl1pPr>
              <a:lvl2pPr marL="37931725" indent="-37474525" eaLnBrk="0" hangingPunct="0">
                <a:spcBef>
                  <a:spcPct val="20000"/>
                </a:spcBef>
                <a:buFont typeface="Arial" panose="020B0604020202020204" pitchFamily="34" charset="0"/>
                <a:buChar char="–"/>
                <a:defRPr sz="2800">
                  <a:solidFill>
                    <a:schemeClr val="tx1"/>
                  </a:solidFill>
                  <a:latin typeface="Calibri" panose="020F0502020204030204" charset="0"/>
                  <a:ea typeface="MS PGothic" panose="020B0600070205080204" pitchFamily="34" charset="-128"/>
                  <a:cs typeface="MS PGothic"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charset="0"/>
                  <a:ea typeface="MS PGothic" panose="020B0600070205080204" pitchFamily="34" charset="-128"/>
                  <a:cs typeface="Geneva"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MS PGothic" panose="020B0600070205080204" pitchFamily="34" charset="-128"/>
                  <a:cs typeface="Geneva"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MS PGothic" panose="020B0600070205080204" pitchFamily="34" charset="-128"/>
                  <a:cs typeface="Geneva"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MS PGothic" panose="020B0600070205080204" pitchFamily="34" charset="-128"/>
                  <a:cs typeface="Geneva"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MS PGothic" panose="020B0600070205080204" pitchFamily="34" charset="-128"/>
                  <a:cs typeface="Geneva"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MS PGothic" panose="020B0600070205080204" pitchFamily="34" charset="-128"/>
                  <a:cs typeface="Geneva"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MS PGothic" panose="020B0600070205080204" pitchFamily="34" charset="-128"/>
                  <a:cs typeface="Geneva" charset="0"/>
                </a:defRPr>
              </a:lvl9pPr>
            </a:lstStyle>
            <a:p>
              <a:pPr algn="ctr" eaLnBrk="1" hangingPunct="1">
                <a:spcBef>
                  <a:spcPct val="0"/>
                </a:spcBef>
                <a:buFontTx/>
                <a:buNone/>
                <a:defRPr/>
              </a:pPr>
              <a:endParaRPr lang="zh-HK" altLang="zh-HK" sz="1800">
                <a:solidFill>
                  <a:srgbClr val="FFFFFF"/>
                </a:solidFill>
              </a:endParaRPr>
            </a:p>
          </p:txBody>
        </p:sp>
        <p:sp>
          <p:nvSpPr>
            <p:cNvPr id="12" name="TextBox 11"/>
            <p:cNvSpPr txBox="1">
              <a:spLocks noChangeArrowheads="1"/>
            </p:cNvSpPr>
            <p:nvPr/>
          </p:nvSpPr>
          <p:spPr bwMode="auto">
            <a:xfrm>
              <a:off x="1011" y="1729"/>
              <a:ext cx="2888" cy="1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charset="0"/>
                  <a:ea typeface="MS PGothic" panose="020B0600070205080204" pitchFamily="34" charset="-128"/>
                  <a:cs typeface="MS PGothic" panose="020B0600070205080204" pitchFamily="34" charset="-128"/>
                </a:defRPr>
              </a:lvl1pPr>
              <a:lvl2pPr marL="37931725" indent="-37474525" eaLnBrk="0" hangingPunct="0">
                <a:spcBef>
                  <a:spcPct val="20000"/>
                </a:spcBef>
                <a:buFont typeface="Arial" panose="020B0604020202020204" pitchFamily="34" charset="0"/>
                <a:buChar char="–"/>
                <a:defRPr sz="2800">
                  <a:solidFill>
                    <a:schemeClr val="tx1"/>
                  </a:solidFill>
                  <a:latin typeface="Calibri" panose="020F0502020204030204" charset="0"/>
                  <a:ea typeface="MS PGothic" panose="020B0600070205080204" pitchFamily="34" charset="-128"/>
                  <a:cs typeface="MS PGothic"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charset="0"/>
                  <a:ea typeface="MS PGothic" panose="020B0600070205080204" pitchFamily="34" charset="-128"/>
                  <a:cs typeface="Geneva"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MS PGothic" panose="020B0600070205080204" pitchFamily="34" charset="-128"/>
                  <a:cs typeface="Geneva"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MS PGothic" panose="020B0600070205080204" pitchFamily="34" charset="-128"/>
                  <a:cs typeface="Geneva"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MS PGothic" panose="020B0600070205080204" pitchFamily="34" charset="-128"/>
                  <a:cs typeface="Geneva"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MS PGothic" panose="020B0600070205080204" pitchFamily="34" charset="-128"/>
                  <a:cs typeface="Geneva"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MS PGothic" panose="020B0600070205080204" pitchFamily="34" charset="-128"/>
                  <a:cs typeface="Geneva"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MS PGothic" panose="020B0600070205080204" pitchFamily="34" charset="-128"/>
                  <a:cs typeface="Geneva" charset="0"/>
                </a:defRPr>
              </a:lvl9pPr>
            </a:lstStyle>
            <a:p>
              <a:pPr algn="ctr" eaLnBrk="1" hangingPunct="1">
                <a:spcBef>
                  <a:spcPct val="0"/>
                </a:spcBef>
                <a:buFontTx/>
                <a:buNone/>
              </a:pPr>
              <a:r>
                <a:rPr lang="en-US" altLang="zh-TW" sz="4800" b="1" baseline="30000" dirty="0">
                  <a:latin typeface="標楷體" panose="03000509000000000000" pitchFamily="65" charset="-120"/>
                  <a:ea typeface="標楷體" panose="03000509000000000000" pitchFamily="65" charset="-120"/>
                  <a:cs typeface="Arial" panose="020B0604020202020204" pitchFamily="34" charset="0"/>
                </a:rPr>
                <a:t>2</a:t>
              </a:r>
            </a:p>
          </p:txBody>
        </p:sp>
      </p:grpSp>
      <p:pic>
        <p:nvPicPr>
          <p:cNvPr id="3" name="Content Placeholder 2"/>
          <p:cNvPicPr>
            <a:picLocks noGrp="1" noChangeAspect="1"/>
          </p:cNvPicPr>
          <p:nvPr>
            <p:ph sz="half" idx="1"/>
          </p:nvPr>
        </p:nvPicPr>
        <p:blipFill>
          <a:blip r:embed="rId3"/>
          <a:stretch>
            <a:fillRect/>
          </a:stretch>
        </p:blipFill>
        <p:spPr>
          <a:xfrm>
            <a:off x="102870" y="1198245"/>
            <a:ext cx="2723515" cy="1356995"/>
          </a:xfrm>
          <a:prstGeom prst="rect">
            <a:avLst/>
          </a:prstGeom>
        </p:spPr>
      </p:pic>
      <p:pic>
        <p:nvPicPr>
          <p:cNvPr id="5" name="Content Placeholder 4"/>
          <p:cNvPicPr>
            <a:picLocks noGrp="1" noChangeAspect="1"/>
          </p:cNvPicPr>
          <p:nvPr>
            <p:ph sz="half" idx="2"/>
          </p:nvPr>
        </p:nvPicPr>
        <p:blipFill>
          <a:blip r:embed="rId4"/>
          <a:stretch>
            <a:fillRect/>
          </a:stretch>
        </p:blipFill>
        <p:spPr>
          <a:xfrm>
            <a:off x="334010" y="3164840"/>
            <a:ext cx="1604645" cy="2440940"/>
          </a:xfrm>
          <a:prstGeom prst="rect">
            <a:avLst/>
          </a:prstGeom>
        </p:spPr>
      </p:pic>
      <p:pic>
        <p:nvPicPr>
          <p:cNvPr id="2" name="Picture -2147482572" descr="9-004.gif"/>
          <p:cNvPicPr>
            <a:picLocks noChangeAspect="1"/>
          </p:cNvPicPr>
          <p:nvPr/>
        </p:nvPicPr>
        <p:blipFill>
          <a:blip r:embed="rId5"/>
          <a:stretch>
            <a:fillRect/>
          </a:stretch>
        </p:blipFill>
        <p:spPr>
          <a:xfrm>
            <a:off x="7626985" y="4048125"/>
            <a:ext cx="1125220" cy="2423795"/>
          </a:xfrm>
          <a:prstGeom prst="rect">
            <a:avLst/>
          </a:prstGeom>
          <a:noFill/>
          <a:ln w="9525">
            <a:noFill/>
          </a:ln>
        </p:spPr>
      </p:pic>
      <p:sp>
        <p:nvSpPr>
          <p:cNvPr id="1073744127" name="Rounded Rectangular Callout 1073744126"/>
          <p:cNvSpPr/>
          <p:nvPr/>
        </p:nvSpPr>
        <p:spPr>
          <a:xfrm>
            <a:off x="2978785" y="1758950"/>
            <a:ext cx="5034280" cy="1959610"/>
          </a:xfrm>
          <a:prstGeom prst="wedgeRoundRectCallout">
            <a:avLst>
              <a:gd name="adj1" fmla="val -71770"/>
              <a:gd name="adj2" fmla="val 41380"/>
              <a:gd name="adj3" fmla="val 16667"/>
            </a:avLst>
          </a:prstGeom>
          <a:solidFill>
            <a:srgbClr val="FFFFFF"/>
          </a:solidFill>
          <a:ln w="9525" cap="flat" cmpd="sng">
            <a:solidFill>
              <a:srgbClr val="000000"/>
            </a:solidFill>
            <a:prstDash val="solid"/>
            <a:miter/>
            <a:headEnd type="none" w="med" len="med"/>
            <a:tailEnd type="none" w="med" len="med"/>
          </a:ln>
        </p:spPr>
        <p:txBody>
          <a:bodyPr vert="horz" wrap="square" anchor="t"/>
          <a:lstStyle/>
          <a:p>
            <a:r>
              <a:rPr lang="en-US" sz="2800">
                <a:latin typeface="標楷體" panose="03000509000000000000" pitchFamily="65" charset="-120"/>
                <a:ea typeface="標楷體" panose="03000509000000000000" pitchFamily="65" charset="-120"/>
              </a:rPr>
              <a:t>大家不經不覺，都讀過了《基本法》第七章八條條文，當中有沒有深奧難明的用詞？有無冗長臃腫的句子？</a:t>
            </a:r>
            <a:endParaRPr lang="en-US"/>
          </a:p>
          <a:p>
            <a:endParaRPr lang="en-US"/>
          </a:p>
        </p:txBody>
      </p:sp>
      <p:sp>
        <p:nvSpPr>
          <p:cNvPr id="1073744128" name="Rounded Rectangular Callout 1073744127"/>
          <p:cNvSpPr/>
          <p:nvPr/>
        </p:nvSpPr>
        <p:spPr>
          <a:xfrm>
            <a:off x="3447415" y="4396105"/>
            <a:ext cx="3738880" cy="1567815"/>
          </a:xfrm>
          <a:prstGeom prst="wedgeRoundRectCallout">
            <a:avLst>
              <a:gd name="adj1" fmla="val 60375"/>
              <a:gd name="adj2" fmla="val -11731"/>
              <a:gd name="adj3" fmla="val 16667"/>
            </a:avLst>
          </a:prstGeom>
          <a:solidFill>
            <a:srgbClr val="FFFFFF"/>
          </a:solidFill>
          <a:ln w="9525" cap="flat" cmpd="sng">
            <a:solidFill>
              <a:srgbClr val="000000"/>
            </a:solidFill>
            <a:prstDash val="solid"/>
            <a:miter/>
            <a:headEnd type="none" w="med" len="med"/>
            <a:tailEnd type="none" w="med" len="med"/>
          </a:ln>
        </p:spPr>
        <p:txBody>
          <a:bodyPr vert="horz" wrap="square" anchor="t"/>
          <a:lstStyle/>
          <a:p>
            <a:r>
              <a:rPr lang="en-US" sz="2800">
                <a:latin typeface="標楷體" panose="03000509000000000000" pitchFamily="65" charset="-120"/>
                <a:ea typeface="標楷體" panose="03000509000000000000" pitchFamily="65" charset="-120"/>
              </a:rPr>
              <a:t>沒有，以前以為法律條文一定是深奧難明，誰知我也讀得懂。</a:t>
            </a:r>
            <a:endParaRPr lang="en-US"/>
          </a:p>
          <a:p>
            <a:endParaRPr lang="en-US"/>
          </a:p>
        </p:txBody>
      </p:sp>
      <p:sp>
        <p:nvSpPr>
          <p:cNvPr id="13" name="文字方塊 12">
            <a:extLst>
              <a:ext uri="{FF2B5EF4-FFF2-40B4-BE49-F238E27FC236}">
                <a16:creationId xmlns:a16="http://schemas.microsoft.com/office/drawing/2014/main" id="{E2414D88-B28A-4D34-A2B6-1E88472A7B05}"/>
              </a:ext>
            </a:extLst>
          </p:cNvPr>
          <p:cNvSpPr txBox="1"/>
          <p:nvPr/>
        </p:nvSpPr>
        <p:spPr>
          <a:xfrm>
            <a:off x="8686800" y="6453336"/>
            <a:ext cx="457200" cy="369332"/>
          </a:xfrm>
          <a:prstGeom prst="rect">
            <a:avLst/>
          </a:prstGeom>
          <a:noFill/>
        </p:spPr>
        <p:txBody>
          <a:bodyPr wrap="square" rtlCol="0">
            <a:spAutoFit/>
          </a:bodyPr>
          <a:lstStyle/>
          <a:p>
            <a:r>
              <a:rPr lang="en-US" altLang="zh-HK" dirty="0">
                <a:latin typeface="標楷體" panose="03000509000000000000" pitchFamily="65" charset="-120"/>
                <a:ea typeface="標楷體" panose="03000509000000000000" pitchFamily="65" charset="-120"/>
              </a:rPr>
              <a:t>29</a:t>
            </a:r>
            <a:endParaRPr lang="zh-HK" altLang="en-US" dirty="0">
              <a:latin typeface="標楷體" panose="03000509000000000000" pitchFamily="65" charset="-120"/>
              <a:ea typeface="標楷體" panose="03000509000000000000" pitchFamily="65"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073744127"/>
                                        </p:tgtEl>
                                        <p:attrNameLst>
                                          <p:attrName>style.visibility</p:attrName>
                                        </p:attrNameLst>
                                      </p:cBhvr>
                                      <p:to>
                                        <p:strVal val="visible"/>
                                      </p:to>
                                    </p:set>
                                    <p:animEffect transition="in" filter="dissolve">
                                      <p:cBhvr>
                                        <p:cTn id="11" dur="500"/>
                                        <p:tgtEl>
                                          <p:spTgt spid="1073744127"/>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073744128"/>
                                        </p:tgtEl>
                                        <p:attrNameLst>
                                          <p:attrName>style.visibility</p:attrName>
                                        </p:attrNameLst>
                                      </p:cBhvr>
                                      <p:to>
                                        <p:strVal val="visible"/>
                                      </p:to>
                                    </p:set>
                                    <p:animEffect transition="in" filter="dissolve">
                                      <p:cBhvr>
                                        <p:cTn id="15" dur="500"/>
                                        <p:tgtEl>
                                          <p:spTgt spid="1073744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3744127" grpId="0" animBg="1"/>
      <p:bldP spid="1073744127" grpId="1" animBg="1"/>
      <p:bldP spid="1073744128" grpId="0" animBg="1"/>
      <p:bldP spid="1073744128" grpId="1"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3744134" name="Picture 1073744133" descr="Unit 1_p11"/>
          <p:cNvPicPr>
            <a:picLocks noChangeAspect="1"/>
          </p:cNvPicPr>
          <p:nvPr/>
        </p:nvPicPr>
        <p:blipFill>
          <a:blip r:embed="rId2"/>
          <a:stretch>
            <a:fillRect/>
          </a:stretch>
        </p:blipFill>
        <p:spPr>
          <a:xfrm>
            <a:off x="7270750" y="1111250"/>
            <a:ext cx="1722120" cy="1590675"/>
          </a:xfrm>
          <a:prstGeom prst="rect">
            <a:avLst/>
          </a:prstGeom>
          <a:noFill/>
          <a:ln w="9525">
            <a:noFill/>
          </a:ln>
        </p:spPr>
      </p:pic>
      <p:pic>
        <p:nvPicPr>
          <p:cNvPr id="1073744137" name="Picture 741" descr="做一做_logo"/>
          <p:cNvPicPr>
            <a:picLocks noChangeAspect="1"/>
          </p:cNvPicPr>
          <p:nvPr/>
        </p:nvPicPr>
        <p:blipFill>
          <a:blip r:embed="rId3"/>
          <a:stretch>
            <a:fillRect/>
          </a:stretch>
        </p:blipFill>
        <p:spPr>
          <a:xfrm>
            <a:off x="207645" y="360777"/>
            <a:ext cx="2188622" cy="1100976"/>
          </a:xfrm>
          <a:prstGeom prst="rect">
            <a:avLst/>
          </a:prstGeom>
          <a:noFill/>
          <a:ln w="9525">
            <a:noFill/>
          </a:ln>
        </p:spPr>
      </p:pic>
      <p:sp>
        <p:nvSpPr>
          <p:cNvPr id="1073744138" name="Text Box 742"/>
          <p:cNvSpPr txBox="1"/>
          <p:nvPr/>
        </p:nvSpPr>
        <p:spPr>
          <a:xfrm>
            <a:off x="207645" y="1565910"/>
            <a:ext cx="6777355" cy="1426210"/>
          </a:xfrm>
          <a:prstGeom prst="rect">
            <a:avLst/>
          </a:prstGeom>
          <a:noFill/>
          <a:ln w="9525">
            <a:noFill/>
          </a:ln>
        </p:spPr>
        <p:txBody>
          <a:bodyPr vert="horz" wrap="square" anchor="t"/>
          <a:lstStyle/>
          <a:p>
            <a:pPr algn="just"/>
            <a:r>
              <a:rPr lang="en-US" sz="2200">
                <a:latin typeface="標楷體" panose="03000509000000000000" pitchFamily="65" charset="-120"/>
                <a:ea typeface="標楷體" panose="03000509000000000000" pitchFamily="65" charset="-120"/>
              </a:rPr>
              <a:t>假設你是一名書刊編輯，發覺同事交來談論法律的稿件，內容有些地方與《基本法》的重要原則並不一致，請你在有問題的字詞下面加上紅線或符號，並在下面寫上解釋。</a:t>
            </a:r>
            <a:endParaRPr lang="en-US"/>
          </a:p>
          <a:p>
            <a:endParaRPr lang="en-US"/>
          </a:p>
        </p:txBody>
      </p:sp>
      <p:graphicFrame>
        <p:nvGraphicFramePr>
          <p:cNvPr id="9" name="Table 8"/>
          <p:cNvGraphicFramePr/>
          <p:nvPr>
            <p:extLst>
              <p:ext uri="{D42A27DB-BD31-4B8C-83A1-F6EECF244321}">
                <p14:modId xmlns:p14="http://schemas.microsoft.com/office/powerpoint/2010/main" val="2610021333"/>
              </p:ext>
            </p:extLst>
          </p:nvPr>
        </p:nvGraphicFramePr>
        <p:xfrm>
          <a:off x="207645" y="3067685"/>
          <a:ext cx="8764905" cy="3637280"/>
        </p:xfrm>
        <a:graphic>
          <a:graphicData uri="http://schemas.openxmlformats.org/drawingml/2006/table">
            <a:tbl>
              <a:tblPr firstRow="1" bandRow="1">
                <a:tableStyleId>{5C22544A-7EE6-4342-B048-85BDC9FD1C3A}</a:tableStyleId>
              </a:tblPr>
              <a:tblGrid>
                <a:gridCol w="835963">
                  <a:extLst>
                    <a:ext uri="{9D8B030D-6E8A-4147-A177-3AD203B41FA5}">
                      <a16:colId xmlns:a16="http://schemas.microsoft.com/office/drawing/2014/main" val="20000"/>
                    </a:ext>
                  </a:extLst>
                </a:gridCol>
                <a:gridCol w="7928942">
                  <a:extLst>
                    <a:ext uri="{9D8B030D-6E8A-4147-A177-3AD203B41FA5}">
                      <a16:colId xmlns:a16="http://schemas.microsoft.com/office/drawing/2014/main" val="20001"/>
                    </a:ext>
                  </a:extLst>
                </a:gridCol>
              </a:tblGrid>
              <a:tr h="629920">
                <a:tc>
                  <a:txBody>
                    <a:bodyPr/>
                    <a:lstStyle/>
                    <a:p>
                      <a:pPr algn="ctr">
                        <a:buNone/>
                      </a:pPr>
                      <a:r>
                        <a:rPr lang="en-US" sz="2800">
                          <a:solidFill>
                            <a:schemeClr val="tx1"/>
                          </a:solidFill>
                          <a:latin typeface="標楷體" panose="03000509000000000000" pitchFamily="65" charset="-120"/>
                          <a:ea typeface="標楷體" panose="03000509000000000000" pitchFamily="65" charset="-120"/>
                          <a:cs typeface="標楷體" panose="03000509000000000000" pitchFamily="65" charset="-120"/>
                        </a:rPr>
                        <a:t>頁	</a:t>
                      </a:r>
                    </a:p>
                  </a:txBody>
                  <a:tcPr>
                    <a:solidFill>
                      <a:schemeClr val="accent2">
                        <a:lumMod val="60000"/>
                        <a:lumOff val="40000"/>
                      </a:schemeClr>
                    </a:solidFill>
                  </a:tcPr>
                </a:tc>
                <a:tc>
                  <a:txBody>
                    <a:bodyPr/>
                    <a:lstStyle/>
                    <a:p>
                      <a:pPr algn="ctr">
                        <a:buNone/>
                      </a:pPr>
                      <a:r>
                        <a:rPr lang="en-US" sz="2800">
                          <a:solidFill>
                            <a:schemeClr val="tx1"/>
                          </a:solidFill>
                          <a:latin typeface="標楷體" panose="03000509000000000000" pitchFamily="65" charset="-120"/>
                          <a:ea typeface="標楷體" panose="03000509000000000000" pitchFamily="65" charset="-120"/>
                          <a:cs typeface="標楷體" panose="03000509000000000000" pitchFamily="65" charset="-120"/>
                        </a:rPr>
                        <a:t>	問題句子</a:t>
                      </a:r>
                    </a:p>
                  </a:txBody>
                  <a:tcPr>
                    <a:solidFill>
                      <a:schemeClr val="accent2">
                        <a:lumMod val="60000"/>
                        <a:lumOff val="40000"/>
                      </a:schemeClr>
                    </a:solidFill>
                  </a:tcPr>
                </a:tc>
                <a:extLst>
                  <a:ext uri="{0D108BD9-81ED-4DB2-BD59-A6C34878D82A}">
                    <a16:rowId xmlns:a16="http://schemas.microsoft.com/office/drawing/2014/main" val="10000"/>
                  </a:ext>
                </a:extLst>
              </a:tr>
              <a:tr h="559435">
                <a:tc>
                  <a:txBody>
                    <a:bodyPr/>
                    <a:lstStyle/>
                    <a:p>
                      <a:pPr>
                        <a:buNone/>
                      </a:pPr>
                      <a:r>
                        <a:rPr lang="en-US" sz="2400">
                          <a:latin typeface="標楷體" panose="03000509000000000000" pitchFamily="65" charset="-120"/>
                          <a:ea typeface="標楷體" panose="03000509000000000000" pitchFamily="65" charset="-120"/>
                          <a:cs typeface="標楷體" panose="03000509000000000000" pitchFamily="65" charset="-120"/>
                        </a:rPr>
                        <a:t>標題	</a:t>
                      </a:r>
                    </a:p>
                  </a:txBody>
                  <a:tcPr>
                    <a:solidFill>
                      <a:schemeClr val="accent2">
                        <a:lumMod val="20000"/>
                        <a:lumOff val="80000"/>
                      </a:schemeClr>
                    </a:solidFill>
                  </a:tcPr>
                </a:tc>
                <a:tc>
                  <a:txBody>
                    <a:bodyPr/>
                    <a:lstStyle/>
                    <a:p>
                      <a:pPr>
                        <a:buNone/>
                      </a:pPr>
                      <a:r>
                        <a:rPr lang="en-US" sz="2400">
                          <a:latin typeface="標楷體" panose="03000509000000000000" pitchFamily="65" charset="-120"/>
                          <a:ea typeface="標楷體" panose="03000509000000000000" pitchFamily="65" charset="-120"/>
                          <a:cs typeface="標楷體" panose="03000509000000000000" pitchFamily="65" charset="-120"/>
                        </a:rPr>
                        <a:t>香港特別行政區的對外關係</a:t>
                      </a:r>
                    </a:p>
                  </a:txBody>
                  <a:tcPr>
                    <a:solidFill>
                      <a:schemeClr val="accent2">
                        <a:lumMod val="20000"/>
                        <a:lumOff val="80000"/>
                      </a:schemeClr>
                    </a:solidFill>
                  </a:tcPr>
                </a:tc>
                <a:extLst>
                  <a:ext uri="{0D108BD9-81ED-4DB2-BD59-A6C34878D82A}">
                    <a16:rowId xmlns:a16="http://schemas.microsoft.com/office/drawing/2014/main" val="10001"/>
                  </a:ext>
                </a:extLst>
              </a:tr>
              <a:tr h="629920">
                <a:tc>
                  <a:txBody>
                    <a:bodyPr/>
                    <a:lstStyle/>
                    <a:p>
                      <a:pPr>
                        <a:buNone/>
                      </a:pPr>
                      <a:endParaRPr lang="en-US"/>
                    </a:p>
                  </a:txBody>
                  <a:tcPr>
                    <a:solidFill>
                      <a:schemeClr val="accent2">
                        <a:lumMod val="20000"/>
                        <a:lumOff val="80000"/>
                      </a:schemeClr>
                    </a:solidFill>
                  </a:tcPr>
                </a:tc>
                <a:tc>
                  <a:txBody>
                    <a:bodyPr/>
                    <a:lstStyle/>
                    <a:p>
                      <a:pPr>
                        <a:buNone/>
                      </a:pPr>
                      <a:r>
                        <a:rPr lang="en-US" sz="2400">
                          <a:solidFill>
                            <a:srgbClr val="FF0000"/>
                          </a:solidFill>
                          <a:latin typeface="標楷體" panose="03000509000000000000" pitchFamily="65" charset="-120"/>
                          <a:ea typeface="標楷體" panose="03000509000000000000" pitchFamily="65" charset="-120"/>
                        </a:rPr>
                        <a:t>問題何在：</a:t>
                      </a:r>
                    </a:p>
                  </a:txBody>
                  <a:tcPr>
                    <a:solidFill>
                      <a:schemeClr val="accent2">
                        <a:lumMod val="20000"/>
                        <a:lumOff val="80000"/>
                      </a:schemeClr>
                    </a:solidFill>
                  </a:tcPr>
                </a:tc>
                <a:extLst>
                  <a:ext uri="{0D108BD9-81ED-4DB2-BD59-A6C34878D82A}">
                    <a16:rowId xmlns:a16="http://schemas.microsoft.com/office/drawing/2014/main" val="10002"/>
                  </a:ext>
                </a:extLst>
              </a:tr>
              <a:tr h="629920">
                <a:tc>
                  <a:txBody>
                    <a:bodyPr/>
                    <a:lstStyle/>
                    <a:p>
                      <a:pPr>
                        <a:buNone/>
                      </a:pPr>
                      <a:r>
                        <a:rPr lang="en-US" sz="2400">
                          <a:latin typeface="Times New Roman" panose="02020603050405020304" pitchFamily="18" charset="0"/>
                          <a:cs typeface="Times New Roman" panose="02020603050405020304" pitchFamily="18" charset="0"/>
                        </a:rPr>
                        <a:t>150</a:t>
                      </a:r>
                    </a:p>
                  </a:txBody>
                  <a:tcPr>
                    <a:solidFill>
                      <a:schemeClr val="accent2">
                        <a:lumMod val="20000"/>
                        <a:lumOff val="80000"/>
                      </a:schemeClr>
                    </a:solidFill>
                  </a:tcPr>
                </a:tc>
                <a:tc>
                  <a:txBody>
                    <a:bodyPr/>
                    <a:lstStyle/>
                    <a:p>
                      <a:pPr>
                        <a:buNone/>
                      </a:pPr>
                      <a:r>
                        <a:rPr lang="en-US" sz="2400">
                          <a:latin typeface="標楷體" panose="03000509000000000000" pitchFamily="65" charset="-120"/>
                          <a:ea typeface="標楷體" panose="03000509000000000000" pitchFamily="65" charset="-120"/>
                        </a:rPr>
                        <a:t>香港可以派代表參加由中央人民政府進行的影響香港特別行政區的外交談判，從而確保香港的利益沒有被忽視。</a:t>
                      </a:r>
                    </a:p>
                  </a:txBody>
                  <a:tcPr>
                    <a:solidFill>
                      <a:schemeClr val="accent2">
                        <a:lumMod val="20000"/>
                        <a:lumOff val="80000"/>
                      </a:schemeClr>
                    </a:solidFill>
                  </a:tcPr>
                </a:tc>
                <a:extLst>
                  <a:ext uri="{0D108BD9-81ED-4DB2-BD59-A6C34878D82A}">
                    <a16:rowId xmlns:a16="http://schemas.microsoft.com/office/drawing/2014/main" val="10003"/>
                  </a:ext>
                </a:extLst>
              </a:tr>
              <a:tr h="629920">
                <a:tc>
                  <a:txBody>
                    <a:bodyPr/>
                    <a:lstStyle/>
                    <a:p>
                      <a:pPr>
                        <a:buNone/>
                      </a:pPr>
                      <a:endParaRPr lang="en-US"/>
                    </a:p>
                  </a:txBody>
                  <a:tcPr>
                    <a:solidFill>
                      <a:schemeClr val="accent2">
                        <a:lumMod val="20000"/>
                        <a:lumOff val="80000"/>
                      </a:schemeClr>
                    </a:solidFill>
                  </a:tcPr>
                </a:tc>
                <a:tc>
                  <a:txBody>
                    <a:bodyPr/>
                    <a:lstStyle/>
                    <a:p>
                      <a:pPr>
                        <a:buNone/>
                      </a:pPr>
                      <a:r>
                        <a:rPr lang="en-US" sz="2400" dirty="0" err="1">
                          <a:solidFill>
                            <a:srgbClr val="FF0000"/>
                          </a:solidFill>
                          <a:latin typeface="標楷體" panose="03000509000000000000" pitchFamily="65" charset="-120"/>
                          <a:ea typeface="標楷體" panose="03000509000000000000" pitchFamily="65" charset="-120"/>
                          <a:sym typeface="+mn-ea"/>
                        </a:rPr>
                        <a:t>問題何在</a:t>
                      </a:r>
                      <a:r>
                        <a:rPr lang="en-US" sz="2400" dirty="0">
                          <a:solidFill>
                            <a:srgbClr val="FF0000"/>
                          </a:solidFill>
                          <a:latin typeface="標楷體" panose="03000509000000000000" pitchFamily="65" charset="-120"/>
                          <a:ea typeface="標楷體" panose="03000509000000000000" pitchFamily="65" charset="-120"/>
                          <a:sym typeface="+mn-ea"/>
                        </a:rPr>
                        <a:t>：</a:t>
                      </a:r>
                      <a:endParaRPr lang="en-US" sz="1800" dirty="0">
                        <a:solidFill>
                          <a:srgbClr val="FF0000"/>
                        </a:solidFill>
                        <a:latin typeface="標楷體" panose="03000509000000000000" pitchFamily="65" charset="-120"/>
                        <a:ea typeface="標楷體" panose="03000509000000000000" pitchFamily="65" charset="-120"/>
                        <a:sym typeface="+mn-ea"/>
                      </a:endParaRPr>
                    </a:p>
                    <a:p>
                      <a:pPr>
                        <a:buNone/>
                      </a:pPr>
                      <a:endParaRPr lang="en-US" dirty="0"/>
                    </a:p>
                  </a:txBody>
                  <a:tcPr>
                    <a:solidFill>
                      <a:schemeClr val="accent2">
                        <a:lumMod val="20000"/>
                        <a:lumOff val="80000"/>
                      </a:schemeClr>
                    </a:solidFill>
                  </a:tcPr>
                </a:tc>
                <a:extLst>
                  <a:ext uri="{0D108BD9-81ED-4DB2-BD59-A6C34878D82A}">
                    <a16:rowId xmlns:a16="http://schemas.microsoft.com/office/drawing/2014/main" val="10004"/>
                  </a:ext>
                </a:extLst>
              </a:tr>
            </a:tbl>
          </a:graphicData>
        </a:graphic>
      </p:graphicFrame>
      <p:sp>
        <p:nvSpPr>
          <p:cNvPr id="1073744142" name="Straight Connector 1073744141"/>
          <p:cNvSpPr/>
          <p:nvPr/>
        </p:nvSpPr>
        <p:spPr>
          <a:xfrm flipV="1">
            <a:off x="3551555" y="4128770"/>
            <a:ext cx="1229995" cy="12700"/>
          </a:xfrm>
          <a:prstGeom prst="line">
            <a:avLst/>
          </a:prstGeom>
          <a:ln w="15875" cap="flat" cmpd="sng">
            <a:solidFill>
              <a:srgbClr val="FF0000"/>
            </a:solidFill>
            <a:prstDash val="solid"/>
            <a:headEnd type="none" w="med" len="med"/>
            <a:tailEnd type="none" w="med" len="med"/>
          </a:ln>
        </p:spPr>
      </p:sp>
      <p:sp>
        <p:nvSpPr>
          <p:cNvPr id="15" name="Straight Connector 14"/>
          <p:cNvSpPr/>
          <p:nvPr/>
        </p:nvSpPr>
        <p:spPr>
          <a:xfrm flipV="1">
            <a:off x="6909435" y="5546090"/>
            <a:ext cx="1229995" cy="12700"/>
          </a:xfrm>
          <a:prstGeom prst="line">
            <a:avLst/>
          </a:prstGeom>
          <a:ln w="15875" cap="flat" cmpd="sng">
            <a:solidFill>
              <a:srgbClr val="FF0000"/>
            </a:solidFill>
            <a:prstDash val="solid"/>
            <a:headEnd type="none" w="med" len="med"/>
            <a:tailEnd type="none" w="med" len="med"/>
          </a:ln>
        </p:spPr>
      </p:sp>
      <p:sp>
        <p:nvSpPr>
          <p:cNvPr id="8" name="文字方塊 7">
            <a:extLst>
              <a:ext uri="{FF2B5EF4-FFF2-40B4-BE49-F238E27FC236}">
                <a16:creationId xmlns:a16="http://schemas.microsoft.com/office/drawing/2014/main" id="{BB05BB02-2A67-69BC-A9DD-EF3FFC9020F8}"/>
              </a:ext>
            </a:extLst>
          </p:cNvPr>
          <p:cNvSpPr txBox="1"/>
          <p:nvPr/>
        </p:nvSpPr>
        <p:spPr>
          <a:xfrm>
            <a:off x="8686800" y="6453336"/>
            <a:ext cx="457200" cy="369332"/>
          </a:xfrm>
          <a:prstGeom prst="rect">
            <a:avLst/>
          </a:prstGeom>
          <a:noFill/>
        </p:spPr>
        <p:txBody>
          <a:bodyPr wrap="square" rtlCol="0">
            <a:spAutoFit/>
          </a:bodyPr>
          <a:lstStyle/>
          <a:p>
            <a:r>
              <a:rPr lang="en-US" altLang="zh-HK" dirty="0">
                <a:latin typeface="標楷體" panose="03000509000000000000" pitchFamily="65" charset="-120"/>
                <a:ea typeface="標楷體" panose="03000509000000000000" pitchFamily="65" charset="-120"/>
              </a:rPr>
              <a:t>30</a:t>
            </a:r>
            <a:endParaRPr lang="zh-HK" altLang="en-US" dirty="0">
              <a:latin typeface="標楷體" panose="03000509000000000000" pitchFamily="65" charset="-120"/>
              <a:ea typeface="標楷體" panose="03000509000000000000" pitchFamily="65"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073744142"/>
                                        </p:tgtEl>
                                        <p:attrNameLst>
                                          <p:attrName>style.visibility</p:attrName>
                                        </p:attrNameLst>
                                      </p:cBhvr>
                                      <p:to>
                                        <p:strVal val="visible"/>
                                      </p:to>
                                    </p:set>
                                    <p:animEffect transition="in" filter="dissolve">
                                      <p:cBhvr>
                                        <p:cTn id="12" dur="500"/>
                                        <p:tgtEl>
                                          <p:spTgt spid="1073744142"/>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p:cNvGraphicFramePr/>
          <p:nvPr>
            <p:extLst>
              <p:ext uri="{D42A27DB-BD31-4B8C-83A1-F6EECF244321}">
                <p14:modId xmlns:p14="http://schemas.microsoft.com/office/powerpoint/2010/main" val="482861558"/>
              </p:ext>
            </p:extLst>
          </p:nvPr>
        </p:nvGraphicFramePr>
        <p:xfrm>
          <a:off x="4445" y="16510"/>
          <a:ext cx="9134475" cy="7019731"/>
        </p:xfrm>
        <a:graphic>
          <a:graphicData uri="http://schemas.openxmlformats.org/drawingml/2006/table">
            <a:tbl>
              <a:tblPr firstRow="1" bandRow="1">
                <a:tableStyleId>{5C22544A-7EE6-4342-B048-85BDC9FD1C3A}</a:tableStyleId>
              </a:tblPr>
              <a:tblGrid>
                <a:gridCol w="644525">
                  <a:extLst>
                    <a:ext uri="{9D8B030D-6E8A-4147-A177-3AD203B41FA5}">
                      <a16:colId xmlns:a16="http://schemas.microsoft.com/office/drawing/2014/main" val="20000"/>
                    </a:ext>
                  </a:extLst>
                </a:gridCol>
                <a:gridCol w="8489950">
                  <a:extLst>
                    <a:ext uri="{9D8B030D-6E8A-4147-A177-3AD203B41FA5}">
                      <a16:colId xmlns:a16="http://schemas.microsoft.com/office/drawing/2014/main" val="20001"/>
                    </a:ext>
                  </a:extLst>
                </a:gridCol>
              </a:tblGrid>
              <a:tr h="583972">
                <a:tc>
                  <a:txBody>
                    <a:bodyPr/>
                    <a:lstStyle/>
                    <a:p>
                      <a:pPr algn="ctr">
                        <a:buNone/>
                      </a:pPr>
                      <a:r>
                        <a:rPr lang="en-US" sz="2800">
                          <a:solidFill>
                            <a:schemeClr val="tx1"/>
                          </a:solidFill>
                          <a:latin typeface="標楷體" panose="03000509000000000000" pitchFamily="65" charset="-120"/>
                          <a:ea typeface="標楷體" panose="03000509000000000000" pitchFamily="65" charset="-120"/>
                          <a:cs typeface="標楷體" panose="03000509000000000000" pitchFamily="65" charset="-120"/>
                        </a:rPr>
                        <a:t>頁	</a:t>
                      </a:r>
                    </a:p>
                  </a:txBody>
                  <a:tcPr>
                    <a:solidFill>
                      <a:schemeClr val="accent2">
                        <a:lumMod val="60000"/>
                        <a:lumOff val="40000"/>
                      </a:schemeClr>
                    </a:solidFill>
                  </a:tcPr>
                </a:tc>
                <a:tc>
                  <a:txBody>
                    <a:bodyPr/>
                    <a:lstStyle/>
                    <a:p>
                      <a:pPr algn="ctr">
                        <a:buNone/>
                      </a:pPr>
                      <a:r>
                        <a:rPr lang="en-US" sz="2800">
                          <a:solidFill>
                            <a:schemeClr val="tx1"/>
                          </a:solidFill>
                          <a:latin typeface="標楷體" panose="03000509000000000000" pitchFamily="65" charset="-120"/>
                          <a:ea typeface="標楷體" panose="03000509000000000000" pitchFamily="65" charset="-120"/>
                          <a:cs typeface="標楷體" panose="03000509000000000000" pitchFamily="65" charset="-120"/>
                        </a:rPr>
                        <a:t>	問題句子</a:t>
                      </a:r>
                    </a:p>
                  </a:txBody>
                  <a:tcPr>
                    <a:solidFill>
                      <a:schemeClr val="accent2">
                        <a:lumMod val="60000"/>
                        <a:lumOff val="40000"/>
                      </a:schemeClr>
                    </a:solidFill>
                  </a:tcPr>
                </a:tc>
                <a:extLst>
                  <a:ext uri="{0D108BD9-81ED-4DB2-BD59-A6C34878D82A}">
                    <a16:rowId xmlns:a16="http://schemas.microsoft.com/office/drawing/2014/main" val="10000"/>
                  </a:ext>
                </a:extLst>
              </a:tr>
              <a:tr h="809571">
                <a:tc>
                  <a:txBody>
                    <a:bodyPr/>
                    <a:lstStyle/>
                    <a:p>
                      <a:pPr>
                        <a:buNone/>
                      </a:pPr>
                      <a:r>
                        <a:rPr lang="en-US" sz="2400">
                          <a:latin typeface="Times New Roman" panose="02020603050405020304" pitchFamily="18" charset="0"/>
                          <a:ea typeface="標楷體" panose="03000509000000000000" pitchFamily="65" charset="-120"/>
                          <a:cs typeface="Times New Roman" panose="02020603050405020304" pitchFamily="18" charset="0"/>
                        </a:rPr>
                        <a:t>151</a:t>
                      </a:r>
                    </a:p>
                  </a:txBody>
                  <a:tcPr>
                    <a:solidFill>
                      <a:schemeClr val="accent2">
                        <a:lumMod val="20000"/>
                        <a:lumOff val="80000"/>
                      </a:schemeClr>
                    </a:solidFill>
                  </a:tcPr>
                </a:tc>
                <a:tc>
                  <a:txBody>
                    <a:bodyPr/>
                    <a:lstStyle/>
                    <a:p>
                      <a:pPr>
                        <a:buNone/>
                      </a:pPr>
                      <a:r>
                        <a:rPr lang="en-US" sz="2400">
                          <a:latin typeface="標楷體" panose="03000509000000000000" pitchFamily="65" charset="-120"/>
                          <a:ea typeface="標楷體" panose="03000509000000000000" pitchFamily="65" charset="-120"/>
                          <a:cs typeface="標楷體" panose="03000509000000000000" pitchFamily="65" charset="-120"/>
                        </a:rPr>
                        <a:t>香港可以“中國香港”的名義，單獨地同世界各國、各地區及有關國際組織保持和發展關係，簽訂和履行有關協議。</a:t>
                      </a:r>
                    </a:p>
                  </a:txBody>
                  <a:tcPr>
                    <a:solidFill>
                      <a:schemeClr val="accent2">
                        <a:lumMod val="20000"/>
                        <a:lumOff val="80000"/>
                      </a:schemeClr>
                    </a:solidFill>
                  </a:tcPr>
                </a:tc>
                <a:extLst>
                  <a:ext uri="{0D108BD9-81ED-4DB2-BD59-A6C34878D82A}">
                    <a16:rowId xmlns:a16="http://schemas.microsoft.com/office/drawing/2014/main" val="10001"/>
                  </a:ext>
                </a:extLst>
              </a:tr>
              <a:tr h="526869">
                <a:tc>
                  <a:txBody>
                    <a:bodyPr/>
                    <a:lstStyle/>
                    <a:p>
                      <a:pPr>
                        <a:buNone/>
                      </a:pPr>
                      <a:endParaRPr lang="en-US" sz="2400">
                        <a:latin typeface="Times New Roman" panose="02020603050405020304" pitchFamily="18" charset="0"/>
                        <a:cs typeface="Times New Roman" panose="02020603050405020304" pitchFamily="18" charset="0"/>
                      </a:endParaRPr>
                    </a:p>
                  </a:txBody>
                  <a:tcPr>
                    <a:solidFill>
                      <a:schemeClr val="accent2">
                        <a:lumMod val="20000"/>
                        <a:lumOff val="80000"/>
                      </a:schemeClr>
                    </a:solidFill>
                  </a:tcPr>
                </a:tc>
                <a:tc>
                  <a:txBody>
                    <a:bodyPr/>
                    <a:lstStyle/>
                    <a:p>
                      <a:pPr>
                        <a:buNone/>
                      </a:pPr>
                      <a:r>
                        <a:rPr lang="en-US" sz="2400" dirty="0" err="1">
                          <a:solidFill>
                            <a:srgbClr val="FF0000"/>
                          </a:solidFill>
                          <a:latin typeface="標楷體" panose="03000509000000000000" pitchFamily="65" charset="-120"/>
                          <a:ea typeface="標楷體" panose="03000509000000000000" pitchFamily="65" charset="-120"/>
                        </a:rPr>
                        <a:t>問題何在</a:t>
                      </a:r>
                      <a:r>
                        <a:rPr lang="en-US" sz="2400" dirty="0">
                          <a:solidFill>
                            <a:srgbClr val="FF0000"/>
                          </a:solidFill>
                          <a:latin typeface="標楷體" panose="03000509000000000000" pitchFamily="65" charset="-120"/>
                          <a:ea typeface="標楷體" panose="03000509000000000000" pitchFamily="65" charset="-120"/>
                        </a:rPr>
                        <a:t>：</a:t>
                      </a:r>
                    </a:p>
                  </a:txBody>
                  <a:tcPr>
                    <a:solidFill>
                      <a:schemeClr val="accent2">
                        <a:lumMod val="20000"/>
                        <a:lumOff val="80000"/>
                      </a:schemeClr>
                    </a:solidFill>
                  </a:tcPr>
                </a:tc>
                <a:extLst>
                  <a:ext uri="{0D108BD9-81ED-4DB2-BD59-A6C34878D82A}">
                    <a16:rowId xmlns:a16="http://schemas.microsoft.com/office/drawing/2014/main" val="10002"/>
                  </a:ext>
                </a:extLst>
              </a:tr>
              <a:tr h="1169380">
                <a:tc>
                  <a:txBody>
                    <a:bodyPr/>
                    <a:lstStyle/>
                    <a:p>
                      <a:pPr>
                        <a:buNone/>
                      </a:pPr>
                      <a:r>
                        <a:rPr lang="en-US" sz="2400">
                          <a:latin typeface="Times New Roman" panose="02020603050405020304" pitchFamily="18" charset="0"/>
                          <a:cs typeface="Times New Roman" panose="02020603050405020304" pitchFamily="18" charset="0"/>
                        </a:rPr>
                        <a:t>152</a:t>
                      </a:r>
                    </a:p>
                  </a:txBody>
                  <a:tcPr>
                    <a:solidFill>
                      <a:schemeClr val="accent2">
                        <a:lumMod val="20000"/>
                        <a:lumOff val="80000"/>
                      </a:schemeClr>
                    </a:solidFill>
                  </a:tcPr>
                </a:tc>
                <a:tc>
                  <a:txBody>
                    <a:bodyPr/>
                    <a:lstStyle/>
                    <a:p>
                      <a:pPr>
                        <a:buNone/>
                      </a:pPr>
                      <a:r>
                        <a:rPr lang="en-US" sz="2400">
                          <a:latin typeface="標楷體" panose="03000509000000000000" pitchFamily="65" charset="-120"/>
                          <a:ea typeface="標楷體" panose="03000509000000000000" pitchFamily="65" charset="-120"/>
                        </a:rPr>
                        <a:t>所有的國際組織和國際會議，只要是在經濟、貿易、金融、航運、通訊、旅遊、文化、體育等領域，香港都可以“中國香港”的名義單獨地參加。</a:t>
                      </a:r>
                    </a:p>
                  </a:txBody>
                  <a:tcPr>
                    <a:solidFill>
                      <a:schemeClr val="accent2">
                        <a:lumMod val="20000"/>
                        <a:lumOff val="80000"/>
                      </a:schemeClr>
                    </a:solidFill>
                  </a:tcPr>
                </a:tc>
                <a:extLst>
                  <a:ext uri="{0D108BD9-81ED-4DB2-BD59-A6C34878D82A}">
                    <a16:rowId xmlns:a16="http://schemas.microsoft.com/office/drawing/2014/main" val="10003"/>
                  </a:ext>
                </a:extLst>
              </a:tr>
              <a:tr h="478598">
                <a:tc>
                  <a:txBody>
                    <a:bodyPr/>
                    <a:lstStyle/>
                    <a:p>
                      <a:pPr>
                        <a:buNone/>
                      </a:pPr>
                      <a:endParaRPr lang="en-US" sz="2400">
                        <a:latin typeface="Times New Roman" panose="02020603050405020304" pitchFamily="18" charset="0"/>
                        <a:cs typeface="Times New Roman" panose="02020603050405020304" pitchFamily="18" charset="0"/>
                      </a:endParaRPr>
                    </a:p>
                  </a:txBody>
                  <a:tcPr>
                    <a:solidFill>
                      <a:schemeClr val="accent2">
                        <a:lumMod val="20000"/>
                        <a:lumOff val="80000"/>
                      </a:schemeClr>
                    </a:solidFill>
                  </a:tcPr>
                </a:tc>
                <a:tc>
                  <a:txBody>
                    <a:bodyPr/>
                    <a:lstStyle/>
                    <a:p>
                      <a:pPr>
                        <a:buNone/>
                      </a:pPr>
                      <a:r>
                        <a:rPr lang="en-US" sz="2400" dirty="0" err="1">
                          <a:solidFill>
                            <a:srgbClr val="FF0000"/>
                          </a:solidFill>
                          <a:latin typeface="標楷體" panose="03000509000000000000" pitchFamily="65" charset="-120"/>
                          <a:ea typeface="標楷體" panose="03000509000000000000" pitchFamily="65" charset="-120"/>
                          <a:sym typeface="+mn-ea"/>
                        </a:rPr>
                        <a:t>問題何在</a:t>
                      </a:r>
                      <a:r>
                        <a:rPr lang="en-US" sz="2400" dirty="0">
                          <a:solidFill>
                            <a:srgbClr val="FF0000"/>
                          </a:solidFill>
                          <a:latin typeface="標楷體" panose="03000509000000000000" pitchFamily="65" charset="-120"/>
                          <a:ea typeface="標楷體" panose="03000509000000000000" pitchFamily="65" charset="-120"/>
                          <a:sym typeface="+mn-ea"/>
                        </a:rPr>
                        <a:t>：</a:t>
                      </a:r>
                      <a:endParaRPr lang="en-US" dirty="0"/>
                    </a:p>
                  </a:txBody>
                  <a:tcPr>
                    <a:solidFill>
                      <a:schemeClr val="accent2">
                        <a:lumMod val="20000"/>
                        <a:lumOff val="80000"/>
                      </a:schemeClr>
                    </a:solidFill>
                  </a:tcPr>
                </a:tc>
                <a:extLst>
                  <a:ext uri="{0D108BD9-81ED-4DB2-BD59-A6C34878D82A}">
                    <a16:rowId xmlns:a16="http://schemas.microsoft.com/office/drawing/2014/main" val="10004"/>
                  </a:ext>
                </a:extLst>
              </a:tr>
              <a:tr h="809571">
                <a:tc>
                  <a:txBody>
                    <a:bodyPr/>
                    <a:lstStyle/>
                    <a:p>
                      <a:pPr>
                        <a:buNone/>
                      </a:pPr>
                      <a:r>
                        <a:rPr lang="en-US" sz="2400">
                          <a:latin typeface="Times New Roman" panose="02020603050405020304" pitchFamily="18" charset="0"/>
                          <a:ea typeface="標楷體" panose="03000509000000000000" pitchFamily="65" charset="-120"/>
                          <a:cs typeface="Times New Roman" panose="02020603050405020304" pitchFamily="18" charset="0"/>
                        </a:rPr>
                        <a:t>153</a:t>
                      </a:r>
                    </a:p>
                  </a:txBody>
                  <a:tcPr>
                    <a:solidFill>
                      <a:schemeClr val="accent2">
                        <a:lumMod val="20000"/>
                        <a:lumOff val="80000"/>
                      </a:schemeClr>
                    </a:solidFill>
                  </a:tcPr>
                </a:tc>
                <a:tc>
                  <a:txBody>
                    <a:bodyPr/>
                    <a:lstStyle/>
                    <a:p>
                      <a:pPr>
                        <a:buNone/>
                      </a:pPr>
                      <a:r>
                        <a:rPr lang="en-US" sz="2400" dirty="0" err="1">
                          <a:latin typeface="標楷體" panose="03000509000000000000" pitchFamily="65" charset="-120"/>
                          <a:ea typeface="標楷體" panose="03000509000000000000" pitchFamily="65" charset="-120"/>
                        </a:rPr>
                        <a:t>中國簽署《巴黎協定》後，中央政府徵得香港特區政府的同意，決定《巴黎協定》適用於香港特別行政區</a:t>
                      </a:r>
                      <a:r>
                        <a:rPr lang="en-US" sz="2400" dirty="0">
                          <a:latin typeface="標楷體" panose="03000509000000000000" pitchFamily="65" charset="-120"/>
                          <a:ea typeface="標楷體" panose="03000509000000000000" pitchFamily="65" charset="-120"/>
                        </a:rPr>
                        <a:t>。</a:t>
                      </a:r>
                    </a:p>
                  </a:txBody>
                  <a:tcPr>
                    <a:solidFill>
                      <a:schemeClr val="accent2">
                        <a:lumMod val="20000"/>
                        <a:lumOff val="80000"/>
                      </a:schemeClr>
                    </a:solidFill>
                  </a:tcPr>
                </a:tc>
                <a:extLst>
                  <a:ext uri="{0D108BD9-81ED-4DB2-BD59-A6C34878D82A}">
                    <a16:rowId xmlns:a16="http://schemas.microsoft.com/office/drawing/2014/main" val="10005"/>
                  </a:ext>
                </a:extLst>
              </a:tr>
              <a:tr h="583972">
                <a:tc>
                  <a:txBody>
                    <a:bodyPr/>
                    <a:lstStyle/>
                    <a:p>
                      <a:pPr>
                        <a:buNone/>
                      </a:pPr>
                      <a:endParaRPr lang="en-US"/>
                    </a:p>
                  </a:txBody>
                  <a:tcPr>
                    <a:solidFill>
                      <a:schemeClr val="accent2">
                        <a:lumMod val="20000"/>
                        <a:lumOff val="80000"/>
                      </a:schemeClr>
                    </a:solidFill>
                  </a:tcPr>
                </a:tc>
                <a:tc>
                  <a:txBody>
                    <a:bodyPr/>
                    <a:lstStyle/>
                    <a:p>
                      <a:pPr>
                        <a:buNone/>
                      </a:pPr>
                      <a:r>
                        <a:rPr lang="en-US" sz="2400">
                          <a:solidFill>
                            <a:srgbClr val="FF0000"/>
                          </a:solidFill>
                          <a:latin typeface="標楷體" panose="03000509000000000000" pitchFamily="65" charset="-120"/>
                          <a:ea typeface="標楷體" panose="03000509000000000000" pitchFamily="65" charset="-120"/>
                          <a:sym typeface="+mn-ea"/>
                        </a:rPr>
                        <a:t>問題何在：</a:t>
                      </a:r>
                      <a:endParaRPr lang="en-US" sz="2400"/>
                    </a:p>
                  </a:txBody>
                  <a:tcPr>
                    <a:solidFill>
                      <a:schemeClr val="accent2">
                        <a:lumMod val="20000"/>
                        <a:lumOff val="80000"/>
                      </a:schemeClr>
                    </a:solidFill>
                  </a:tcPr>
                </a:tc>
                <a:extLst>
                  <a:ext uri="{0D108BD9-81ED-4DB2-BD59-A6C34878D82A}">
                    <a16:rowId xmlns:a16="http://schemas.microsoft.com/office/drawing/2014/main" val="10006"/>
                  </a:ext>
                </a:extLst>
              </a:tr>
              <a:tr h="1169380">
                <a:tc>
                  <a:txBody>
                    <a:bodyPr/>
                    <a:lstStyle/>
                    <a:p>
                      <a:pPr algn="l">
                        <a:buClrTx/>
                        <a:buSzTx/>
                        <a:buFontTx/>
                        <a:buNone/>
                      </a:pPr>
                      <a:r>
                        <a:rPr lang="en-US" sz="2400">
                          <a:latin typeface="Times New Roman" panose="02020603050405020304" pitchFamily="18" charset="0"/>
                          <a:ea typeface="標楷體" panose="03000509000000000000" pitchFamily="65" charset="-120"/>
                          <a:cs typeface="Times New Roman" panose="02020603050405020304" pitchFamily="18" charset="0"/>
                        </a:rPr>
                        <a:t>154</a:t>
                      </a:r>
                    </a:p>
                  </a:txBody>
                  <a:tcPr>
                    <a:solidFill>
                      <a:schemeClr val="accent2">
                        <a:lumMod val="20000"/>
                        <a:lumOff val="80000"/>
                      </a:schemeClr>
                    </a:solidFill>
                  </a:tcPr>
                </a:tc>
                <a:tc>
                  <a:txBody>
                    <a:bodyPr/>
                    <a:lstStyle/>
                    <a:p>
                      <a:pPr>
                        <a:buNone/>
                      </a:pPr>
                      <a:r>
                        <a:rPr lang="en-US" sz="2400">
                          <a:latin typeface="標楷體" panose="03000509000000000000" pitchFamily="65" charset="-120"/>
                          <a:ea typeface="標楷體" panose="03000509000000000000" pitchFamily="65" charset="-120"/>
                        </a:rPr>
                        <a:t>《基本法》沒有照顧到那些幼年來港，在香港讀書工作幾十年的南亞裔居民，因不是中國公民，所以無法取得香港特區護照，無法到外地旅遊。</a:t>
                      </a:r>
                    </a:p>
                  </a:txBody>
                  <a:tcPr>
                    <a:solidFill>
                      <a:schemeClr val="accent2">
                        <a:lumMod val="20000"/>
                        <a:lumOff val="80000"/>
                      </a:schemeClr>
                    </a:solidFill>
                  </a:tcPr>
                </a:tc>
                <a:extLst>
                  <a:ext uri="{0D108BD9-81ED-4DB2-BD59-A6C34878D82A}">
                    <a16:rowId xmlns:a16="http://schemas.microsoft.com/office/drawing/2014/main" val="10007"/>
                  </a:ext>
                </a:extLst>
              </a:tr>
              <a:tr h="809571">
                <a:tc>
                  <a:txBody>
                    <a:bodyPr/>
                    <a:lstStyle/>
                    <a:p>
                      <a:pPr>
                        <a:buNone/>
                      </a:pPr>
                      <a:endParaRPr lang="en-US"/>
                    </a:p>
                  </a:txBody>
                  <a:tcPr>
                    <a:solidFill>
                      <a:schemeClr val="accent2">
                        <a:lumMod val="20000"/>
                        <a:lumOff val="80000"/>
                      </a:schemeClr>
                    </a:solidFill>
                  </a:tcPr>
                </a:tc>
                <a:tc>
                  <a:txBody>
                    <a:bodyPr/>
                    <a:lstStyle/>
                    <a:p>
                      <a:pPr algn="l">
                        <a:buNone/>
                      </a:pPr>
                      <a:r>
                        <a:rPr lang="en-US" sz="2400" dirty="0" err="1">
                          <a:solidFill>
                            <a:srgbClr val="FF0000"/>
                          </a:solidFill>
                          <a:latin typeface="標楷體" panose="03000509000000000000" pitchFamily="65" charset="-120"/>
                          <a:ea typeface="標楷體" panose="03000509000000000000" pitchFamily="65" charset="-120"/>
                          <a:sym typeface="+mn-ea"/>
                        </a:rPr>
                        <a:t>問題何在</a:t>
                      </a:r>
                      <a:r>
                        <a:rPr lang="en-US" sz="2400" dirty="0">
                          <a:solidFill>
                            <a:srgbClr val="FF0000"/>
                          </a:solidFill>
                          <a:latin typeface="標楷體" panose="03000509000000000000" pitchFamily="65" charset="-120"/>
                          <a:ea typeface="標楷體" panose="03000509000000000000" pitchFamily="65" charset="-120"/>
                          <a:sym typeface="+mn-ea"/>
                        </a:rPr>
                        <a:t>：</a:t>
                      </a:r>
                      <a:endParaRPr lang="en-US" sz="2400" dirty="0"/>
                    </a:p>
                    <a:p>
                      <a:pPr>
                        <a:buNone/>
                      </a:pPr>
                      <a:endParaRPr lang="en-US" sz="2400" dirty="0"/>
                    </a:p>
                  </a:txBody>
                  <a:tcPr>
                    <a:solidFill>
                      <a:schemeClr val="accent2">
                        <a:lumMod val="20000"/>
                        <a:lumOff val="80000"/>
                      </a:schemeClr>
                    </a:solidFill>
                  </a:tcPr>
                </a:tc>
                <a:extLst>
                  <a:ext uri="{0D108BD9-81ED-4DB2-BD59-A6C34878D82A}">
                    <a16:rowId xmlns:a16="http://schemas.microsoft.com/office/drawing/2014/main" val="10008"/>
                  </a:ext>
                </a:extLst>
              </a:tr>
            </a:tbl>
          </a:graphicData>
        </a:graphic>
      </p:graphicFrame>
      <p:sp>
        <p:nvSpPr>
          <p:cNvPr id="1073744142" name="Straight Connector 1073744141"/>
          <p:cNvSpPr/>
          <p:nvPr/>
        </p:nvSpPr>
        <p:spPr>
          <a:xfrm>
            <a:off x="5618480" y="4005064"/>
            <a:ext cx="3346008" cy="0"/>
          </a:xfrm>
          <a:prstGeom prst="line">
            <a:avLst/>
          </a:prstGeom>
          <a:ln w="15875" cap="flat" cmpd="sng">
            <a:solidFill>
              <a:srgbClr val="FF0000"/>
            </a:solidFill>
            <a:prstDash val="solid"/>
            <a:headEnd type="none" w="med" len="med"/>
            <a:tailEnd type="none" w="med" len="med"/>
          </a:ln>
        </p:spPr>
      </p:sp>
      <p:sp>
        <p:nvSpPr>
          <p:cNvPr id="15" name="Straight Connector 14"/>
          <p:cNvSpPr/>
          <p:nvPr/>
        </p:nvSpPr>
        <p:spPr>
          <a:xfrm flipV="1">
            <a:off x="6516216" y="2780928"/>
            <a:ext cx="1079500" cy="3175"/>
          </a:xfrm>
          <a:prstGeom prst="line">
            <a:avLst/>
          </a:prstGeom>
          <a:ln w="15875" cap="flat" cmpd="sng">
            <a:solidFill>
              <a:srgbClr val="FF0000"/>
            </a:solidFill>
            <a:prstDash val="solid"/>
            <a:headEnd type="none" w="med" len="med"/>
            <a:tailEnd type="none" w="med" len="med"/>
          </a:ln>
        </p:spPr>
      </p:sp>
      <p:sp>
        <p:nvSpPr>
          <p:cNvPr id="2" name="Straight Connector 1"/>
          <p:cNvSpPr/>
          <p:nvPr/>
        </p:nvSpPr>
        <p:spPr>
          <a:xfrm flipV="1">
            <a:off x="711200" y="4552315"/>
            <a:ext cx="426085" cy="3175"/>
          </a:xfrm>
          <a:prstGeom prst="line">
            <a:avLst/>
          </a:prstGeom>
          <a:ln w="15875" cap="flat" cmpd="sng">
            <a:solidFill>
              <a:srgbClr val="FF0000"/>
            </a:solidFill>
            <a:prstDash val="solid"/>
            <a:headEnd type="none" w="med" len="med"/>
            <a:tailEnd type="none" w="med" len="med"/>
          </a:ln>
        </p:spPr>
      </p:sp>
      <p:pic>
        <p:nvPicPr>
          <p:cNvPr id="3" name="Picture 2"/>
          <p:cNvPicPr>
            <a:picLocks noChangeAspect="1"/>
          </p:cNvPicPr>
          <p:nvPr/>
        </p:nvPicPr>
        <p:blipFill>
          <a:blip r:embed="rId2"/>
          <a:stretch>
            <a:fillRect/>
          </a:stretch>
        </p:blipFill>
        <p:spPr>
          <a:xfrm>
            <a:off x="4814570" y="832485"/>
            <a:ext cx="323215" cy="263525"/>
          </a:xfrm>
          <a:prstGeom prst="rect">
            <a:avLst/>
          </a:prstGeom>
        </p:spPr>
      </p:pic>
      <p:sp>
        <p:nvSpPr>
          <p:cNvPr id="5" name="Straight Connector 4"/>
          <p:cNvSpPr/>
          <p:nvPr/>
        </p:nvSpPr>
        <p:spPr>
          <a:xfrm>
            <a:off x="2267744" y="5445224"/>
            <a:ext cx="1430655" cy="6350"/>
          </a:xfrm>
          <a:prstGeom prst="line">
            <a:avLst/>
          </a:prstGeom>
          <a:ln w="15875" cap="flat" cmpd="sng">
            <a:solidFill>
              <a:srgbClr val="FF0000"/>
            </a:solidFill>
            <a:prstDash val="solid"/>
            <a:headEnd type="none" w="med" len="med"/>
            <a:tailEnd type="none" w="med" len="med"/>
          </a:ln>
        </p:spPr>
      </p:sp>
      <p:sp>
        <p:nvSpPr>
          <p:cNvPr id="8" name="文字方塊 7">
            <a:extLst>
              <a:ext uri="{FF2B5EF4-FFF2-40B4-BE49-F238E27FC236}">
                <a16:creationId xmlns:a16="http://schemas.microsoft.com/office/drawing/2014/main" id="{CCA841A4-B8E8-C6DD-4156-E15C9D82751F}"/>
              </a:ext>
            </a:extLst>
          </p:cNvPr>
          <p:cNvSpPr txBox="1"/>
          <p:nvPr/>
        </p:nvSpPr>
        <p:spPr>
          <a:xfrm>
            <a:off x="8686800" y="6673334"/>
            <a:ext cx="457200" cy="369332"/>
          </a:xfrm>
          <a:prstGeom prst="rect">
            <a:avLst/>
          </a:prstGeom>
          <a:noFill/>
        </p:spPr>
        <p:txBody>
          <a:bodyPr wrap="square" rtlCol="0">
            <a:spAutoFit/>
          </a:bodyPr>
          <a:lstStyle/>
          <a:p>
            <a:r>
              <a:rPr lang="en-US" altLang="zh-HK" dirty="0">
                <a:latin typeface="標楷體" panose="03000509000000000000" pitchFamily="65" charset="-120"/>
                <a:ea typeface="標楷體" panose="03000509000000000000" pitchFamily="65" charset="-120"/>
              </a:rPr>
              <a:t>31</a:t>
            </a:r>
            <a:endParaRPr lang="zh-HK" altLang="en-US" dirty="0">
              <a:latin typeface="標楷體" panose="03000509000000000000" pitchFamily="65" charset="-120"/>
              <a:ea typeface="標楷體" panose="03000509000000000000" pitchFamily="65"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500"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500" fill="hold">
                                          <p:stCondLst>
                                            <p:cond delay="0"/>
                                          </p:stCondLst>
                                        </p:cTn>
                                        <p:tgtEl>
                                          <p:spTgt spid="2"/>
                                        </p:tgtEl>
                                        <p:attrNameLst>
                                          <p:attrName>style.visibility</p:attrName>
                                        </p:attrNameLst>
                                      </p:cBhvr>
                                      <p:to>
                                        <p:strVal val="visible"/>
                                      </p:to>
                                    </p:set>
                                    <p:animEffect transition="in" filter="dissolve">
                                      <p:cBhvr>
                                        <p:cTn id="22" dur="500"/>
                                        <p:tgtEl>
                                          <p:spTgt spid="2"/>
                                        </p:tgtEl>
                                      </p:cBhvr>
                                    </p:animEffect>
                                  </p:childTnLst>
                                </p:cTn>
                              </p:par>
                              <p:par>
                                <p:cTn id="23" presetID="9" presetClass="entr" presetSubtype="0" fill="hold" nodeType="withEffect">
                                  <p:stCondLst>
                                    <p:cond delay="0"/>
                                  </p:stCondLst>
                                  <p:childTnLst>
                                    <p:set>
                                      <p:cBhvr>
                                        <p:cTn id="24" dur="500" fill="hold">
                                          <p:stCondLst>
                                            <p:cond delay="0"/>
                                          </p:stCondLst>
                                        </p:cTn>
                                        <p:tgtEl>
                                          <p:spTgt spid="1073744142"/>
                                        </p:tgtEl>
                                        <p:attrNameLst>
                                          <p:attrName>style.visibility</p:attrName>
                                        </p:attrNameLst>
                                      </p:cBhvr>
                                      <p:to>
                                        <p:strVal val="visible"/>
                                      </p:to>
                                    </p:set>
                                    <p:animEffect transition="in" filter="dissolve">
                                      <p:cBhvr>
                                        <p:cTn id="25" dur="500"/>
                                        <p:tgtEl>
                                          <p:spTgt spid="1073744142"/>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nodeType="clickEffect">
                                  <p:stCondLst>
                                    <p:cond delay="0"/>
                                  </p:stCondLst>
                                  <p:childTnLst>
                                    <p:set>
                                      <p:cBhvr>
                                        <p:cTn id="29" dur="500" fill="hold">
                                          <p:stCondLst>
                                            <p:cond delay="0"/>
                                          </p:stCondLst>
                                        </p:cTn>
                                        <p:tgtEl>
                                          <p:spTgt spid="5"/>
                                        </p:tgtEl>
                                        <p:attrNameLst>
                                          <p:attrName>style.visibility</p:attrName>
                                        </p:attrNameLst>
                                      </p:cBhvr>
                                      <p:to>
                                        <p:strVal val="visible"/>
                                      </p:to>
                                    </p:set>
                                    <p:animEffect transition="in" filter="dissolve">
                                      <p:cBhvr>
                                        <p:cTn id="3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p:cNvGraphicFramePr/>
          <p:nvPr/>
        </p:nvGraphicFramePr>
        <p:xfrm>
          <a:off x="4445" y="16510"/>
          <a:ext cx="9134475" cy="5179060"/>
        </p:xfrm>
        <a:graphic>
          <a:graphicData uri="http://schemas.openxmlformats.org/drawingml/2006/table">
            <a:tbl>
              <a:tblPr firstRow="1" bandRow="1">
                <a:tableStyleId>{5C22544A-7EE6-4342-B048-85BDC9FD1C3A}</a:tableStyleId>
              </a:tblPr>
              <a:tblGrid>
                <a:gridCol w="644525">
                  <a:extLst>
                    <a:ext uri="{9D8B030D-6E8A-4147-A177-3AD203B41FA5}">
                      <a16:colId xmlns:a16="http://schemas.microsoft.com/office/drawing/2014/main" val="20000"/>
                    </a:ext>
                  </a:extLst>
                </a:gridCol>
                <a:gridCol w="8489950">
                  <a:extLst>
                    <a:ext uri="{9D8B030D-6E8A-4147-A177-3AD203B41FA5}">
                      <a16:colId xmlns:a16="http://schemas.microsoft.com/office/drawing/2014/main" val="20001"/>
                    </a:ext>
                  </a:extLst>
                </a:gridCol>
              </a:tblGrid>
              <a:tr h="629920">
                <a:tc>
                  <a:txBody>
                    <a:bodyPr/>
                    <a:lstStyle/>
                    <a:p>
                      <a:pPr algn="ctr">
                        <a:buNone/>
                      </a:pPr>
                      <a:r>
                        <a:rPr lang="en-US" sz="2800">
                          <a:solidFill>
                            <a:schemeClr val="tx1"/>
                          </a:solidFill>
                          <a:latin typeface="標楷體" panose="03000509000000000000" pitchFamily="65" charset="-120"/>
                          <a:ea typeface="標楷體" panose="03000509000000000000" pitchFamily="65" charset="-120"/>
                          <a:cs typeface="標楷體" panose="03000509000000000000" pitchFamily="65" charset="-120"/>
                        </a:rPr>
                        <a:t>頁	</a:t>
                      </a:r>
                    </a:p>
                  </a:txBody>
                  <a:tcPr>
                    <a:solidFill>
                      <a:schemeClr val="accent2">
                        <a:lumMod val="60000"/>
                        <a:lumOff val="40000"/>
                      </a:schemeClr>
                    </a:solidFill>
                  </a:tcPr>
                </a:tc>
                <a:tc>
                  <a:txBody>
                    <a:bodyPr/>
                    <a:lstStyle/>
                    <a:p>
                      <a:pPr algn="ctr">
                        <a:buNone/>
                      </a:pPr>
                      <a:r>
                        <a:rPr lang="en-US" sz="2800">
                          <a:solidFill>
                            <a:schemeClr val="tx1"/>
                          </a:solidFill>
                          <a:latin typeface="標楷體" panose="03000509000000000000" pitchFamily="65" charset="-120"/>
                          <a:ea typeface="標楷體" panose="03000509000000000000" pitchFamily="65" charset="-120"/>
                          <a:cs typeface="標楷體" panose="03000509000000000000" pitchFamily="65" charset="-120"/>
                        </a:rPr>
                        <a:t>	問題句子</a:t>
                      </a:r>
                    </a:p>
                  </a:txBody>
                  <a:tcPr>
                    <a:solidFill>
                      <a:schemeClr val="accent2">
                        <a:lumMod val="60000"/>
                        <a:lumOff val="40000"/>
                      </a:schemeClr>
                    </a:solidFill>
                  </a:tcPr>
                </a:tc>
                <a:extLst>
                  <a:ext uri="{0D108BD9-81ED-4DB2-BD59-A6C34878D82A}">
                    <a16:rowId xmlns:a16="http://schemas.microsoft.com/office/drawing/2014/main" val="10000"/>
                  </a:ext>
                </a:extLst>
              </a:tr>
              <a:tr h="559435">
                <a:tc>
                  <a:txBody>
                    <a:bodyPr/>
                    <a:lstStyle/>
                    <a:p>
                      <a:pPr>
                        <a:buNone/>
                      </a:pPr>
                      <a:r>
                        <a:rPr lang="en-US" sz="2400">
                          <a:latin typeface="Times New Roman" panose="02020603050405020304" pitchFamily="18" charset="0"/>
                          <a:ea typeface="標楷體" panose="03000509000000000000" pitchFamily="65" charset="-120"/>
                          <a:cs typeface="Times New Roman" panose="02020603050405020304" pitchFamily="18" charset="0"/>
                        </a:rPr>
                        <a:t>155</a:t>
                      </a:r>
                    </a:p>
                  </a:txBody>
                  <a:tcPr>
                    <a:solidFill>
                      <a:schemeClr val="accent2">
                        <a:lumMod val="20000"/>
                        <a:lumOff val="80000"/>
                      </a:schemeClr>
                    </a:solidFill>
                  </a:tcPr>
                </a:tc>
                <a:tc>
                  <a:txBody>
                    <a:bodyPr/>
                    <a:lstStyle/>
                    <a:p>
                      <a:pPr>
                        <a:buNone/>
                      </a:pPr>
                      <a:r>
                        <a:rPr lang="en-US" sz="2400">
                          <a:latin typeface="標楷體" panose="03000509000000000000" pitchFamily="65" charset="-120"/>
                          <a:ea typeface="標楷體" panose="03000509000000000000" pitchFamily="65" charset="-120"/>
                          <a:cs typeface="標楷體" panose="03000509000000000000" pitchFamily="65" charset="-120"/>
                        </a:rPr>
                        <a:t>由於歐盟不是一個國家，而中央政府只授權香港特區政府與各國締結互免簽證協議，所以香港要與歐盟屬下每一成員國逐一商討互免簽證安排。</a:t>
                      </a:r>
                    </a:p>
                  </a:txBody>
                  <a:tcPr>
                    <a:solidFill>
                      <a:schemeClr val="accent2">
                        <a:lumMod val="20000"/>
                        <a:lumOff val="80000"/>
                      </a:schemeClr>
                    </a:solidFill>
                  </a:tcPr>
                </a:tc>
                <a:extLst>
                  <a:ext uri="{0D108BD9-81ED-4DB2-BD59-A6C34878D82A}">
                    <a16:rowId xmlns:a16="http://schemas.microsoft.com/office/drawing/2014/main" val="10001"/>
                  </a:ext>
                </a:extLst>
              </a:tr>
              <a:tr h="568325">
                <a:tc>
                  <a:txBody>
                    <a:bodyPr/>
                    <a:lstStyle/>
                    <a:p>
                      <a:pPr>
                        <a:buNone/>
                      </a:pPr>
                      <a:endParaRPr lang="en-US" sz="2400">
                        <a:latin typeface="Times New Roman" panose="02020603050405020304" pitchFamily="18" charset="0"/>
                        <a:cs typeface="Times New Roman" panose="02020603050405020304" pitchFamily="18" charset="0"/>
                      </a:endParaRPr>
                    </a:p>
                  </a:txBody>
                  <a:tcPr>
                    <a:solidFill>
                      <a:schemeClr val="accent2">
                        <a:lumMod val="20000"/>
                        <a:lumOff val="80000"/>
                      </a:schemeClr>
                    </a:solidFill>
                  </a:tcPr>
                </a:tc>
                <a:tc>
                  <a:txBody>
                    <a:bodyPr/>
                    <a:lstStyle/>
                    <a:p>
                      <a:pPr>
                        <a:buNone/>
                      </a:pPr>
                      <a:r>
                        <a:rPr lang="en-US" sz="2400">
                          <a:solidFill>
                            <a:srgbClr val="FF0000"/>
                          </a:solidFill>
                          <a:latin typeface="標楷體" panose="03000509000000000000" pitchFamily="65" charset="-120"/>
                          <a:ea typeface="標楷體" panose="03000509000000000000" pitchFamily="65" charset="-120"/>
                        </a:rPr>
                        <a:t>問題何在：</a:t>
                      </a:r>
                    </a:p>
                  </a:txBody>
                  <a:tcPr>
                    <a:solidFill>
                      <a:schemeClr val="accent2">
                        <a:lumMod val="20000"/>
                        <a:lumOff val="80000"/>
                      </a:schemeClr>
                    </a:solidFill>
                  </a:tcPr>
                </a:tc>
                <a:extLst>
                  <a:ext uri="{0D108BD9-81ED-4DB2-BD59-A6C34878D82A}">
                    <a16:rowId xmlns:a16="http://schemas.microsoft.com/office/drawing/2014/main" val="10002"/>
                  </a:ext>
                </a:extLst>
              </a:tr>
              <a:tr h="629920">
                <a:tc>
                  <a:txBody>
                    <a:bodyPr/>
                    <a:lstStyle/>
                    <a:p>
                      <a:pPr>
                        <a:buNone/>
                      </a:pPr>
                      <a:r>
                        <a:rPr lang="en-US" sz="2400">
                          <a:latin typeface="Times New Roman" panose="02020603050405020304" pitchFamily="18" charset="0"/>
                          <a:cs typeface="Times New Roman" panose="02020603050405020304" pitchFamily="18" charset="0"/>
                        </a:rPr>
                        <a:t>156</a:t>
                      </a:r>
                    </a:p>
                  </a:txBody>
                  <a:tcPr>
                    <a:solidFill>
                      <a:schemeClr val="accent2">
                        <a:lumMod val="20000"/>
                        <a:lumOff val="80000"/>
                      </a:schemeClr>
                    </a:solidFill>
                  </a:tcPr>
                </a:tc>
                <a:tc>
                  <a:txBody>
                    <a:bodyPr/>
                    <a:lstStyle/>
                    <a:p>
                      <a:pPr>
                        <a:buNone/>
                      </a:pPr>
                      <a:r>
                        <a:rPr lang="en-US" sz="2400">
                          <a:latin typeface="標楷體" panose="03000509000000000000" pitchFamily="65" charset="-120"/>
                          <a:ea typeface="標楷體" panose="03000509000000000000" pitchFamily="65" charset="-120"/>
                        </a:rPr>
                        <a:t>香港特別行政區可根據需要在外國設立經濟和貿易機構，報中央人民政府備案。</a:t>
                      </a:r>
                    </a:p>
                  </a:txBody>
                  <a:tcPr>
                    <a:solidFill>
                      <a:schemeClr val="accent2">
                        <a:lumMod val="20000"/>
                        <a:lumOff val="80000"/>
                      </a:schemeClr>
                    </a:solidFill>
                  </a:tcPr>
                </a:tc>
                <a:extLst>
                  <a:ext uri="{0D108BD9-81ED-4DB2-BD59-A6C34878D82A}">
                    <a16:rowId xmlns:a16="http://schemas.microsoft.com/office/drawing/2014/main" val="10003"/>
                  </a:ext>
                </a:extLst>
              </a:tr>
              <a:tr h="516255">
                <a:tc>
                  <a:txBody>
                    <a:bodyPr/>
                    <a:lstStyle/>
                    <a:p>
                      <a:pPr>
                        <a:buNone/>
                      </a:pPr>
                      <a:endParaRPr lang="en-US" sz="2400">
                        <a:latin typeface="Times New Roman" panose="02020603050405020304" pitchFamily="18" charset="0"/>
                        <a:cs typeface="Times New Roman" panose="02020603050405020304" pitchFamily="18" charset="0"/>
                      </a:endParaRPr>
                    </a:p>
                  </a:txBody>
                  <a:tcPr>
                    <a:solidFill>
                      <a:schemeClr val="accent2">
                        <a:lumMod val="20000"/>
                        <a:lumOff val="80000"/>
                      </a:schemeClr>
                    </a:solidFill>
                  </a:tcPr>
                </a:tc>
                <a:tc>
                  <a:txBody>
                    <a:bodyPr/>
                    <a:lstStyle/>
                    <a:p>
                      <a:pPr>
                        <a:buNone/>
                      </a:pPr>
                      <a:r>
                        <a:rPr lang="en-US" sz="2400">
                          <a:solidFill>
                            <a:srgbClr val="FF0000"/>
                          </a:solidFill>
                          <a:latin typeface="標楷體" panose="03000509000000000000" pitchFamily="65" charset="-120"/>
                          <a:ea typeface="標楷體" panose="03000509000000000000" pitchFamily="65" charset="-120"/>
                          <a:sym typeface="+mn-ea"/>
                        </a:rPr>
                        <a:t>問題何在：</a:t>
                      </a:r>
                      <a:endParaRPr lang="en-US"/>
                    </a:p>
                  </a:txBody>
                  <a:tcPr>
                    <a:solidFill>
                      <a:schemeClr val="accent2">
                        <a:lumMod val="20000"/>
                        <a:lumOff val="80000"/>
                      </a:schemeClr>
                    </a:solidFill>
                  </a:tcPr>
                </a:tc>
                <a:extLst>
                  <a:ext uri="{0D108BD9-81ED-4DB2-BD59-A6C34878D82A}">
                    <a16:rowId xmlns:a16="http://schemas.microsoft.com/office/drawing/2014/main" val="10004"/>
                  </a:ext>
                </a:extLst>
              </a:tr>
              <a:tr h="822960">
                <a:tc>
                  <a:txBody>
                    <a:bodyPr/>
                    <a:lstStyle/>
                    <a:p>
                      <a:pPr>
                        <a:buNone/>
                      </a:pPr>
                      <a:r>
                        <a:rPr lang="en-US" sz="2400">
                          <a:latin typeface="Times New Roman" panose="02020603050405020304" pitchFamily="18" charset="0"/>
                          <a:ea typeface="標楷體" panose="03000509000000000000" pitchFamily="65" charset="-120"/>
                          <a:cs typeface="Times New Roman" panose="02020603050405020304" pitchFamily="18" charset="0"/>
                        </a:rPr>
                        <a:t>157</a:t>
                      </a:r>
                    </a:p>
                  </a:txBody>
                  <a:tcPr>
                    <a:solidFill>
                      <a:schemeClr val="accent2">
                        <a:lumMod val="20000"/>
                        <a:lumOff val="80000"/>
                      </a:schemeClr>
                    </a:solidFill>
                  </a:tcPr>
                </a:tc>
                <a:tc>
                  <a:txBody>
                    <a:bodyPr/>
                    <a:lstStyle/>
                    <a:p>
                      <a:pPr>
                        <a:buNone/>
                      </a:pPr>
                      <a:r>
                        <a:rPr lang="en-US" sz="2400">
                          <a:latin typeface="標楷體" panose="03000509000000000000" pitchFamily="65" charset="-120"/>
                          <a:ea typeface="標楷體" panose="03000509000000000000" pitchFamily="65" charset="-120"/>
                        </a:rPr>
                        <a:t>外國在香港特別行政區設立領事機構或其他官方、半官方機構，須報中央人民政府備案。</a:t>
                      </a:r>
                    </a:p>
                  </a:txBody>
                  <a:tcPr>
                    <a:solidFill>
                      <a:schemeClr val="accent2">
                        <a:lumMod val="20000"/>
                        <a:lumOff val="80000"/>
                      </a:schemeClr>
                    </a:solidFill>
                  </a:tcPr>
                </a:tc>
                <a:extLst>
                  <a:ext uri="{0D108BD9-81ED-4DB2-BD59-A6C34878D82A}">
                    <a16:rowId xmlns:a16="http://schemas.microsoft.com/office/drawing/2014/main" val="10005"/>
                  </a:ext>
                </a:extLst>
              </a:tr>
              <a:tr h="629920">
                <a:tc>
                  <a:txBody>
                    <a:bodyPr/>
                    <a:lstStyle/>
                    <a:p>
                      <a:pPr>
                        <a:buNone/>
                      </a:pPr>
                      <a:endParaRPr lang="en-US"/>
                    </a:p>
                  </a:txBody>
                  <a:tcPr>
                    <a:solidFill>
                      <a:schemeClr val="accent2">
                        <a:lumMod val="20000"/>
                        <a:lumOff val="80000"/>
                      </a:schemeClr>
                    </a:solidFill>
                  </a:tcPr>
                </a:tc>
                <a:tc>
                  <a:txBody>
                    <a:bodyPr/>
                    <a:lstStyle/>
                    <a:p>
                      <a:pPr>
                        <a:buNone/>
                      </a:pPr>
                      <a:r>
                        <a:rPr lang="en-US" sz="2400">
                          <a:solidFill>
                            <a:srgbClr val="FF0000"/>
                          </a:solidFill>
                          <a:latin typeface="標楷體" panose="03000509000000000000" pitchFamily="65" charset="-120"/>
                          <a:ea typeface="標楷體" panose="03000509000000000000" pitchFamily="65" charset="-120"/>
                          <a:sym typeface="+mn-ea"/>
                        </a:rPr>
                        <a:t>問題何在：</a:t>
                      </a:r>
                      <a:endParaRPr lang="en-US" sz="2400"/>
                    </a:p>
                  </a:txBody>
                  <a:tcPr>
                    <a:solidFill>
                      <a:schemeClr val="accent2">
                        <a:lumMod val="20000"/>
                        <a:lumOff val="80000"/>
                      </a:schemeClr>
                    </a:solidFill>
                  </a:tcPr>
                </a:tc>
                <a:extLst>
                  <a:ext uri="{0D108BD9-81ED-4DB2-BD59-A6C34878D82A}">
                    <a16:rowId xmlns:a16="http://schemas.microsoft.com/office/drawing/2014/main" val="10006"/>
                  </a:ext>
                </a:extLst>
              </a:tr>
            </a:tbl>
          </a:graphicData>
        </a:graphic>
      </p:graphicFrame>
      <p:sp>
        <p:nvSpPr>
          <p:cNvPr id="1073744142" name="Straight Connector 1073744141"/>
          <p:cNvSpPr/>
          <p:nvPr/>
        </p:nvSpPr>
        <p:spPr>
          <a:xfrm rot="360000" flipV="1">
            <a:off x="5274945" y="2725420"/>
            <a:ext cx="2809240" cy="292735"/>
          </a:xfrm>
          <a:prstGeom prst="line">
            <a:avLst/>
          </a:prstGeom>
          <a:ln w="15875" cap="flat" cmpd="sng">
            <a:solidFill>
              <a:srgbClr val="FF0000"/>
            </a:solidFill>
            <a:prstDash val="solid"/>
            <a:headEnd type="none" w="med" len="med"/>
            <a:tailEnd type="none" w="med" len="med"/>
          </a:ln>
        </p:spPr>
      </p:sp>
      <p:sp>
        <p:nvSpPr>
          <p:cNvPr id="15" name="Straight Connector 14"/>
          <p:cNvSpPr/>
          <p:nvPr/>
        </p:nvSpPr>
        <p:spPr>
          <a:xfrm flipV="1">
            <a:off x="8376920" y="1071245"/>
            <a:ext cx="608330" cy="3175"/>
          </a:xfrm>
          <a:prstGeom prst="line">
            <a:avLst/>
          </a:prstGeom>
          <a:ln w="15875" cap="flat" cmpd="sng">
            <a:solidFill>
              <a:srgbClr val="FF0000"/>
            </a:solidFill>
            <a:prstDash val="solid"/>
            <a:headEnd type="none" w="med" len="med"/>
            <a:tailEnd type="none" w="med" len="med"/>
          </a:ln>
        </p:spPr>
      </p:sp>
      <p:sp>
        <p:nvSpPr>
          <p:cNvPr id="2" name="Straight Connector 1"/>
          <p:cNvSpPr/>
          <p:nvPr/>
        </p:nvSpPr>
        <p:spPr>
          <a:xfrm flipV="1">
            <a:off x="690880" y="1428115"/>
            <a:ext cx="426085" cy="3175"/>
          </a:xfrm>
          <a:prstGeom prst="line">
            <a:avLst/>
          </a:prstGeom>
          <a:ln w="15875" cap="flat" cmpd="sng">
            <a:solidFill>
              <a:srgbClr val="FF0000"/>
            </a:solidFill>
            <a:prstDash val="solid"/>
            <a:headEnd type="none" w="med" len="med"/>
            <a:tailEnd type="none" w="med" len="med"/>
          </a:ln>
        </p:spPr>
      </p:sp>
      <p:sp>
        <p:nvSpPr>
          <p:cNvPr id="5" name="Straight Connector 4"/>
          <p:cNvSpPr/>
          <p:nvPr/>
        </p:nvSpPr>
        <p:spPr>
          <a:xfrm flipV="1">
            <a:off x="1352550" y="4493895"/>
            <a:ext cx="3120390" cy="24765"/>
          </a:xfrm>
          <a:prstGeom prst="line">
            <a:avLst/>
          </a:prstGeom>
          <a:ln w="15875" cap="flat" cmpd="sng">
            <a:solidFill>
              <a:srgbClr val="FF0000"/>
            </a:solidFill>
            <a:prstDash val="solid"/>
            <a:headEnd type="none" w="med" len="med"/>
            <a:tailEnd type="none" w="med" len="med"/>
          </a:ln>
        </p:spPr>
      </p:sp>
      <p:sp>
        <p:nvSpPr>
          <p:cNvPr id="7" name="文字方塊 6">
            <a:extLst>
              <a:ext uri="{FF2B5EF4-FFF2-40B4-BE49-F238E27FC236}">
                <a16:creationId xmlns:a16="http://schemas.microsoft.com/office/drawing/2014/main" id="{87D7CEB8-0DFE-47C8-A0DF-EDF7BC329278}"/>
              </a:ext>
            </a:extLst>
          </p:cNvPr>
          <p:cNvSpPr txBox="1"/>
          <p:nvPr/>
        </p:nvSpPr>
        <p:spPr>
          <a:xfrm>
            <a:off x="8686800" y="6453336"/>
            <a:ext cx="457200" cy="369332"/>
          </a:xfrm>
          <a:prstGeom prst="rect">
            <a:avLst/>
          </a:prstGeom>
          <a:noFill/>
        </p:spPr>
        <p:txBody>
          <a:bodyPr wrap="square" rtlCol="0">
            <a:spAutoFit/>
          </a:bodyPr>
          <a:lstStyle/>
          <a:p>
            <a:r>
              <a:rPr lang="en-US" altLang="zh-HK" dirty="0">
                <a:latin typeface="標楷體" panose="03000509000000000000" pitchFamily="65" charset="-120"/>
                <a:ea typeface="標楷體" panose="03000509000000000000" pitchFamily="65" charset="-120"/>
              </a:rPr>
              <a:t>32</a:t>
            </a:r>
            <a:endParaRPr lang="zh-HK" altLang="en-US" dirty="0">
              <a:latin typeface="標楷體" panose="03000509000000000000" pitchFamily="65" charset="-120"/>
              <a:ea typeface="標楷體" panose="03000509000000000000" pitchFamily="65"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73744142"/>
                                        </p:tgtEl>
                                        <p:attrNameLst>
                                          <p:attrName>style.visibility</p:attrName>
                                        </p:attrNameLst>
                                      </p:cBhvr>
                                      <p:to>
                                        <p:strVal val="visible"/>
                                      </p:to>
                                    </p:set>
                                    <p:animEffect transition="in" filter="fade">
                                      <p:cBhvr>
                                        <p:cTn id="15" dur="1000"/>
                                        <p:tgtEl>
                                          <p:spTgt spid="1073744142"/>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99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3744154" name="Rounded Rectangular Callout 1073744153"/>
          <p:cNvSpPr/>
          <p:nvPr/>
        </p:nvSpPr>
        <p:spPr>
          <a:xfrm>
            <a:off x="1603375" y="180975"/>
            <a:ext cx="2881630" cy="1951881"/>
          </a:xfrm>
          <a:prstGeom prst="wedgeRoundRectCallout">
            <a:avLst>
              <a:gd name="adj1" fmla="val -53931"/>
              <a:gd name="adj2" fmla="val 69172"/>
              <a:gd name="adj3" fmla="val 16667"/>
            </a:avLst>
          </a:prstGeom>
          <a:solidFill>
            <a:srgbClr val="FFFFFF"/>
          </a:solidFill>
          <a:ln w="9525" cap="flat" cmpd="sng">
            <a:solidFill>
              <a:srgbClr val="000000"/>
            </a:solidFill>
            <a:prstDash val="solid"/>
            <a:miter/>
            <a:headEnd type="none" w="med" len="med"/>
            <a:tailEnd type="none" w="med" len="med"/>
          </a:ln>
        </p:spPr>
        <p:txBody>
          <a:bodyPr vert="horz" wrap="square" anchor="t"/>
          <a:lstStyle/>
          <a:p>
            <a:pPr>
              <a:lnSpc>
                <a:spcPts val="2560"/>
              </a:lnSpc>
            </a:pPr>
            <a:r>
              <a:rPr lang="en-US" sz="2400" dirty="0" err="1">
                <a:latin typeface="標楷體" panose="03000509000000000000" pitchFamily="65" charset="-120"/>
                <a:ea typeface="標楷體" panose="03000509000000000000" pitchFamily="65" charset="-120"/>
              </a:rPr>
              <a:t>成功完成這八條題目，你也可算是半個專家了﹗你如何評價《基本法》的遺詞用字</a:t>
            </a:r>
            <a:r>
              <a:rPr lang="en-US" sz="2400" dirty="0">
                <a:latin typeface="標楷體" panose="03000509000000000000" pitchFamily="65" charset="-120"/>
                <a:ea typeface="標楷體" panose="03000509000000000000" pitchFamily="65" charset="-120"/>
              </a:rPr>
              <a:t>？</a:t>
            </a:r>
          </a:p>
        </p:txBody>
      </p:sp>
      <p:sp>
        <p:nvSpPr>
          <p:cNvPr id="1073744155" name="Rounded Rectangular Callout 1073744154"/>
          <p:cNvSpPr/>
          <p:nvPr/>
        </p:nvSpPr>
        <p:spPr>
          <a:xfrm>
            <a:off x="4759325" y="160020"/>
            <a:ext cx="2574925" cy="2186940"/>
          </a:xfrm>
          <a:prstGeom prst="wedgeRoundRectCallout">
            <a:avLst>
              <a:gd name="adj1" fmla="val 60912"/>
              <a:gd name="adj2" fmla="val 55245"/>
              <a:gd name="adj3" fmla="val 16667"/>
            </a:avLst>
          </a:prstGeom>
          <a:solidFill>
            <a:srgbClr val="FFFFFF"/>
          </a:solidFill>
          <a:ln w="9525" cap="flat" cmpd="sng">
            <a:solidFill>
              <a:srgbClr val="000000"/>
            </a:solidFill>
            <a:prstDash val="solid"/>
            <a:miter/>
            <a:headEnd type="none" w="med" len="med"/>
            <a:tailEnd type="none" w="med" len="med"/>
          </a:ln>
        </p:spPr>
        <p:txBody>
          <a:bodyPr vert="horz" wrap="square" anchor="t"/>
          <a:lstStyle/>
          <a:p>
            <a:pPr>
              <a:lnSpc>
                <a:spcPts val="2600"/>
              </a:lnSpc>
            </a:pPr>
            <a:r>
              <a:rPr lang="en-US" sz="2400" dirty="0" err="1">
                <a:latin typeface="標楷體" panose="03000509000000000000" pitchFamily="65" charset="-120"/>
                <a:ea typeface="標楷體" panose="03000509000000000000" pitchFamily="65" charset="-120"/>
              </a:rPr>
              <a:t>原來《基本法》中的文字是要求這麼高﹗的確，換了不同的字詞，意思可以全不一樣</a:t>
            </a:r>
            <a:r>
              <a:rPr lang="en-US" sz="2400" dirty="0">
                <a:latin typeface="標楷體" panose="03000509000000000000" pitchFamily="65" charset="-120"/>
                <a:ea typeface="標楷體" panose="03000509000000000000" pitchFamily="65" charset="-120"/>
              </a:rPr>
              <a:t>﹗</a:t>
            </a:r>
            <a:endParaRPr lang="en-US" dirty="0"/>
          </a:p>
          <a:p>
            <a:endParaRPr lang="en-US" dirty="0"/>
          </a:p>
        </p:txBody>
      </p:sp>
      <p:sp>
        <p:nvSpPr>
          <p:cNvPr id="1073744156" name="Rounded Rectangular Callout 1073744155"/>
          <p:cNvSpPr/>
          <p:nvPr/>
        </p:nvSpPr>
        <p:spPr>
          <a:xfrm>
            <a:off x="1872615" y="2462530"/>
            <a:ext cx="4016375" cy="1572260"/>
          </a:xfrm>
          <a:prstGeom prst="wedgeRoundRectCallout">
            <a:avLst>
              <a:gd name="adj1" fmla="val -55954"/>
              <a:gd name="adj2" fmla="val -40708"/>
              <a:gd name="adj3" fmla="val 16667"/>
            </a:avLst>
          </a:prstGeom>
          <a:solidFill>
            <a:srgbClr val="FFFFFF"/>
          </a:solidFill>
          <a:ln w="9525" cap="flat" cmpd="sng">
            <a:solidFill>
              <a:srgbClr val="000000"/>
            </a:solidFill>
            <a:prstDash val="solid"/>
            <a:miter/>
            <a:headEnd type="none" w="med" len="med"/>
            <a:tailEnd type="none" w="med" len="med"/>
          </a:ln>
        </p:spPr>
        <p:txBody>
          <a:bodyPr vert="horz" wrap="square" anchor="t"/>
          <a:lstStyle/>
          <a:p>
            <a:pPr>
              <a:lnSpc>
                <a:spcPts val="2600"/>
              </a:lnSpc>
            </a:pPr>
            <a:r>
              <a:rPr lang="en-US" sz="2400">
                <a:latin typeface="標楷體" panose="03000509000000000000" pitchFamily="65" charset="-120"/>
                <a:ea typeface="標楷體" panose="03000509000000000000" pitchFamily="65" charset="-120"/>
              </a:rPr>
              <a:t>還有，為免不能涵蓋可能的情況，就選用一些有彈性的字詞；相反的，就清楚地列出。你可以舉些例嗎？</a:t>
            </a:r>
            <a:endParaRPr lang="en-US"/>
          </a:p>
          <a:p>
            <a:endParaRPr lang="en-US"/>
          </a:p>
        </p:txBody>
      </p:sp>
      <p:pic>
        <p:nvPicPr>
          <p:cNvPr id="2" name="Picture -2147482566" descr="9-003.gif"/>
          <p:cNvPicPr>
            <a:picLocks noChangeAspect="1"/>
          </p:cNvPicPr>
          <p:nvPr/>
        </p:nvPicPr>
        <p:blipFill>
          <a:blip r:embed="rId2"/>
          <a:stretch>
            <a:fillRect/>
          </a:stretch>
        </p:blipFill>
        <p:spPr>
          <a:xfrm>
            <a:off x="114935" y="1591945"/>
            <a:ext cx="1590040" cy="2434590"/>
          </a:xfrm>
          <a:prstGeom prst="rect">
            <a:avLst/>
          </a:prstGeom>
          <a:noFill/>
          <a:ln w="9525">
            <a:noFill/>
          </a:ln>
        </p:spPr>
      </p:pic>
      <p:pic>
        <p:nvPicPr>
          <p:cNvPr id="3" name="Picture 2"/>
          <p:cNvPicPr>
            <a:picLocks noChangeAspect="1"/>
          </p:cNvPicPr>
          <p:nvPr/>
        </p:nvPicPr>
        <p:blipFill>
          <a:blip r:embed="rId3"/>
          <a:stretch>
            <a:fillRect/>
          </a:stretch>
        </p:blipFill>
        <p:spPr>
          <a:xfrm>
            <a:off x="7607935" y="1591945"/>
            <a:ext cx="1157605" cy="2442845"/>
          </a:xfrm>
          <a:prstGeom prst="rect">
            <a:avLst/>
          </a:prstGeom>
        </p:spPr>
      </p:pic>
      <p:sp>
        <p:nvSpPr>
          <p:cNvPr id="7" name="Text Box 6"/>
          <p:cNvSpPr txBox="1"/>
          <p:nvPr/>
        </p:nvSpPr>
        <p:spPr>
          <a:xfrm>
            <a:off x="387350" y="4559935"/>
            <a:ext cx="8368665" cy="1876425"/>
          </a:xfrm>
          <a:prstGeom prst="rect">
            <a:avLst/>
          </a:prstGeom>
          <a:noFill/>
        </p:spPr>
        <p:txBody>
          <a:bodyPr wrap="square" rtlCol="0">
            <a:spAutoFit/>
          </a:bodyPr>
          <a:lstStyle/>
          <a:p>
            <a:pPr marL="457200" indent="-457200">
              <a:buFont typeface="+mj-lt"/>
              <a:buAutoNum type="arabicPeriod"/>
            </a:pPr>
            <a:r>
              <a:rPr lang="en-US" sz="2400">
                <a:latin typeface="標楷體" panose="03000509000000000000" pitchFamily="65" charset="-120"/>
                <a:ea typeface="標楷體" panose="03000509000000000000" pitchFamily="65" charset="-120"/>
                <a:sym typeface="+mn-ea"/>
              </a:rPr>
              <a:t>《基本法》第七章所採用的有彈性字詞，例如</a:t>
            </a:r>
            <a:endParaRPr lang="en-US" sz="2400">
              <a:latin typeface="Times New Roman" panose="02020603050405020304" pitchFamily="18" charset="0"/>
              <a:sym typeface="+mn-ea"/>
            </a:endParaRPr>
          </a:p>
          <a:p>
            <a:pPr marL="457200" indent="-457200">
              <a:buFont typeface="+mj-lt"/>
              <a:buAutoNum type="arabicPeriod"/>
            </a:pPr>
            <a:endParaRPr lang="en-US" sz="2400">
              <a:latin typeface="Times New Roman" panose="02020603050405020304" pitchFamily="18" charset="0"/>
            </a:endParaRPr>
          </a:p>
          <a:p>
            <a:pPr marL="457200" indent="-457200">
              <a:buFont typeface="+mj-lt"/>
              <a:buAutoNum type="arabicPeriod"/>
            </a:pPr>
            <a:r>
              <a:rPr lang="en-US" sz="2400">
                <a:latin typeface="標楷體" panose="03000509000000000000" pitchFamily="65" charset="-120"/>
                <a:ea typeface="標楷體" panose="03000509000000000000" pitchFamily="65" charset="-120"/>
              </a:rPr>
              <a:t>《基本法》第七章的條文，如何將可能情況清楚列出的，例如</a:t>
            </a:r>
            <a:endParaRPr lang="en-US" sz="2800">
              <a:latin typeface="Times New Roman" panose="02020603050405020304" pitchFamily="18" charset="0"/>
            </a:endParaRPr>
          </a:p>
          <a:p>
            <a:endParaRPr lang="en-US" sz="2000" u="sng">
              <a:solidFill>
                <a:srgbClr val="FF0000"/>
              </a:solidFill>
              <a:latin typeface="新細明體" panose="02020500000000000000" pitchFamily="18" charset="-120"/>
              <a:cs typeface="新細明體" panose="02020500000000000000" pitchFamily="18" charset="-120"/>
            </a:endParaRPr>
          </a:p>
        </p:txBody>
      </p:sp>
      <p:cxnSp>
        <p:nvCxnSpPr>
          <p:cNvPr id="4" name="Straight Connector 3"/>
          <p:cNvCxnSpPr/>
          <p:nvPr/>
        </p:nvCxnSpPr>
        <p:spPr>
          <a:xfrm>
            <a:off x="890270" y="5273675"/>
            <a:ext cx="7776845" cy="0"/>
          </a:xfrm>
          <a:prstGeom prst="line">
            <a:avLst/>
          </a:prstGeom>
          <a:ln>
            <a:solidFill>
              <a:srgbClr val="FF0000"/>
            </a:solidFill>
          </a:ln>
        </p:spPr>
        <p:style>
          <a:lnRef idx="1">
            <a:schemeClr val="dk1"/>
          </a:lnRef>
          <a:fillRef idx="0">
            <a:schemeClr val="dk1"/>
          </a:fillRef>
          <a:effectRef idx="0">
            <a:schemeClr val="dk1"/>
          </a:effectRef>
          <a:fontRef idx="minor">
            <a:schemeClr val="tx1"/>
          </a:fontRef>
        </p:style>
      </p:cxnSp>
      <p:cxnSp>
        <p:nvCxnSpPr>
          <p:cNvPr id="5" name="Straight Connector 4"/>
          <p:cNvCxnSpPr/>
          <p:nvPr/>
        </p:nvCxnSpPr>
        <p:spPr>
          <a:xfrm>
            <a:off x="890270" y="6512560"/>
            <a:ext cx="7776845" cy="0"/>
          </a:xfrm>
          <a:prstGeom prst="line">
            <a:avLst/>
          </a:prstGeom>
          <a:ln>
            <a:solidFill>
              <a:srgbClr val="FF0000"/>
            </a:solidFill>
          </a:ln>
        </p:spPr>
        <p:style>
          <a:lnRef idx="1">
            <a:schemeClr val="dk1"/>
          </a:lnRef>
          <a:fillRef idx="0">
            <a:schemeClr val="dk1"/>
          </a:fillRef>
          <a:effectRef idx="0">
            <a:schemeClr val="dk1"/>
          </a:effectRef>
          <a:fontRef idx="minor">
            <a:schemeClr val="tx1"/>
          </a:fontRef>
        </p:style>
      </p:cxnSp>
      <p:sp>
        <p:nvSpPr>
          <p:cNvPr id="10" name="文字方塊 9">
            <a:extLst>
              <a:ext uri="{FF2B5EF4-FFF2-40B4-BE49-F238E27FC236}">
                <a16:creationId xmlns:a16="http://schemas.microsoft.com/office/drawing/2014/main" id="{06E73593-7200-47E0-B29B-C724BBCE108A}"/>
              </a:ext>
            </a:extLst>
          </p:cNvPr>
          <p:cNvSpPr txBox="1"/>
          <p:nvPr/>
        </p:nvSpPr>
        <p:spPr>
          <a:xfrm>
            <a:off x="8686800" y="6453336"/>
            <a:ext cx="457200" cy="369332"/>
          </a:xfrm>
          <a:prstGeom prst="rect">
            <a:avLst/>
          </a:prstGeom>
          <a:noFill/>
        </p:spPr>
        <p:txBody>
          <a:bodyPr wrap="square" rtlCol="0">
            <a:spAutoFit/>
          </a:bodyPr>
          <a:lstStyle/>
          <a:p>
            <a:r>
              <a:rPr lang="en-US" altLang="zh-HK" dirty="0">
                <a:latin typeface="標楷體" panose="03000509000000000000" pitchFamily="65" charset="-120"/>
                <a:ea typeface="標楷體" panose="03000509000000000000" pitchFamily="65" charset="-120"/>
              </a:rPr>
              <a:t>33</a:t>
            </a:r>
            <a:endParaRPr lang="zh-HK" altLang="en-US" dirty="0">
              <a:latin typeface="標楷體" panose="03000509000000000000" pitchFamily="65" charset="-120"/>
              <a:ea typeface="標楷體" panose="03000509000000000000" pitchFamily="65"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073744154"/>
                                        </p:tgtEl>
                                        <p:attrNameLst>
                                          <p:attrName>style.visibility</p:attrName>
                                        </p:attrNameLst>
                                      </p:cBhvr>
                                      <p:to>
                                        <p:strVal val="visible"/>
                                      </p:to>
                                    </p:set>
                                    <p:animEffect transition="in" filter="dissolve">
                                      <p:cBhvr>
                                        <p:cTn id="7" dur="500"/>
                                        <p:tgtEl>
                                          <p:spTgt spid="107374415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ssolve">
                                      <p:cBhvr>
                                        <p:cTn id="12" dur="500"/>
                                        <p:tgtEl>
                                          <p:spTgt spid="2"/>
                                        </p:tgtEl>
                                      </p:cBhvr>
                                    </p:animEffect>
                                  </p:childTnLst>
                                </p:cTn>
                              </p:par>
                            </p:childTnLst>
                          </p:cTn>
                        </p:par>
                        <p:par>
                          <p:cTn id="13" fill="hold">
                            <p:stCondLst>
                              <p:cond delay="500"/>
                            </p:stCondLst>
                            <p:childTnLst>
                              <p:par>
                                <p:cTn id="14" presetID="9" presetClass="entr" presetSubtype="0" fill="hold" grpId="0" nodeType="afterEffect">
                                  <p:stCondLst>
                                    <p:cond delay="0"/>
                                  </p:stCondLst>
                                  <p:childTnLst>
                                    <p:set>
                                      <p:cBhvr>
                                        <p:cTn id="15" dur="1" fill="hold">
                                          <p:stCondLst>
                                            <p:cond delay="0"/>
                                          </p:stCondLst>
                                        </p:cTn>
                                        <p:tgtEl>
                                          <p:spTgt spid="1073744155"/>
                                        </p:tgtEl>
                                        <p:attrNameLst>
                                          <p:attrName>style.visibility</p:attrName>
                                        </p:attrNameLst>
                                      </p:cBhvr>
                                      <p:to>
                                        <p:strVal val="visible"/>
                                      </p:to>
                                    </p:set>
                                    <p:animEffect transition="in" filter="dissolve">
                                      <p:cBhvr>
                                        <p:cTn id="16" dur="500"/>
                                        <p:tgtEl>
                                          <p:spTgt spid="1073744155"/>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1073744156"/>
                                        </p:tgtEl>
                                        <p:attrNameLst>
                                          <p:attrName>style.visibility</p:attrName>
                                        </p:attrNameLst>
                                      </p:cBhvr>
                                      <p:to>
                                        <p:strVal val="visible"/>
                                      </p:to>
                                    </p:set>
                                    <p:animEffect transition="in" filter="dissolve">
                                      <p:cBhvr>
                                        <p:cTn id="21" dur="500"/>
                                        <p:tgtEl>
                                          <p:spTgt spid="1073744156"/>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nodeType="clickEffect">
                                  <p:stCondLst>
                                    <p:cond delay="0"/>
                                  </p:stCondLst>
                                  <p:childTnLst>
                                    <p:set>
                                      <p:cBhvr>
                                        <p:cTn id="25" dur="1" fill="hold">
                                          <p:stCondLst>
                                            <p:cond delay="0"/>
                                          </p:stCondLst>
                                        </p:cTn>
                                        <p:tgtEl>
                                          <p:spTgt spid="7">
                                            <p:txEl>
                                              <p:pRg st="0" end="0"/>
                                            </p:txEl>
                                          </p:spTgt>
                                        </p:tgtEl>
                                        <p:attrNameLst>
                                          <p:attrName>style.visibility</p:attrName>
                                        </p:attrNameLst>
                                      </p:cBhvr>
                                      <p:to>
                                        <p:strVal val="visible"/>
                                      </p:to>
                                    </p:set>
                                    <p:animEffect transition="in" filter="dissolve">
                                      <p:cBhvr>
                                        <p:cTn id="26" dur="500"/>
                                        <p:tgtEl>
                                          <p:spTgt spid="7">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dissolve">
                                      <p:cBhvr>
                                        <p:cTn id="31" dur="500"/>
                                        <p:tgtEl>
                                          <p:spTgt spid="4"/>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nodeType="clickEffect">
                                  <p:stCondLst>
                                    <p:cond delay="0"/>
                                  </p:stCondLst>
                                  <p:childTnLst>
                                    <p:set>
                                      <p:cBhvr>
                                        <p:cTn id="35" dur="1" fill="hold">
                                          <p:stCondLst>
                                            <p:cond delay="0"/>
                                          </p:stCondLst>
                                        </p:cTn>
                                        <p:tgtEl>
                                          <p:spTgt spid="7">
                                            <p:txEl>
                                              <p:pRg st="2" end="2"/>
                                            </p:txEl>
                                          </p:spTgt>
                                        </p:tgtEl>
                                        <p:attrNameLst>
                                          <p:attrName>style.visibility</p:attrName>
                                        </p:attrNameLst>
                                      </p:cBhvr>
                                      <p:to>
                                        <p:strVal val="visible"/>
                                      </p:to>
                                    </p:set>
                                    <p:animEffect transition="in" filter="dissolve">
                                      <p:cBhvr>
                                        <p:cTn id="36" dur="500"/>
                                        <p:tgtEl>
                                          <p:spTgt spid="7">
                                            <p:txEl>
                                              <p:pRg st="2" end="2"/>
                                            </p:txEl>
                                          </p:spTgt>
                                        </p:tgtEl>
                                      </p:cBhvr>
                                    </p:animEffect>
                                  </p:childTnLst>
                                </p:cTn>
                              </p:par>
                            </p:childTnLst>
                          </p:cTn>
                        </p:par>
                        <p:par>
                          <p:cTn id="37" fill="hold">
                            <p:stCondLst>
                              <p:cond delay="500"/>
                            </p:stCondLst>
                            <p:childTnLst>
                              <p:par>
                                <p:cTn id="38" presetID="9" presetClass="entr" presetSubtype="0" fill="hold" nodeType="afterEffect">
                                  <p:stCondLst>
                                    <p:cond delay="0"/>
                                  </p:stCondLst>
                                  <p:childTnLst>
                                    <p:set>
                                      <p:cBhvr>
                                        <p:cTn id="39" dur="500" fill="hold">
                                          <p:stCondLst>
                                            <p:cond delay="0"/>
                                          </p:stCondLst>
                                        </p:cTn>
                                        <p:tgtEl>
                                          <p:spTgt spid="5"/>
                                        </p:tgtEl>
                                        <p:attrNameLst>
                                          <p:attrName>style.visibility</p:attrName>
                                        </p:attrNameLst>
                                      </p:cBhvr>
                                      <p:to>
                                        <p:strVal val="visible"/>
                                      </p:to>
                                    </p:set>
                                    <p:animEffect transition="in" filter="dissolve">
                                      <p:cBhvr>
                                        <p:cTn id="4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3744154" grpId="0" animBg="1"/>
      <p:bldP spid="1073744154" grpId="1" animBg="1"/>
      <p:bldP spid="1073744155" grpId="0" animBg="1"/>
      <p:bldP spid="1073744155" grpId="1" animBg="1"/>
      <p:bldP spid="1073744156" grpId="0" animBg="1"/>
      <p:bldP spid="1073744156" grpId="1" animBg="1"/>
      <p:bldP spid="7" grpId="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147482564" descr="9-003.gif"/>
          <p:cNvPicPr>
            <a:picLocks noChangeAspect="1"/>
          </p:cNvPicPr>
          <p:nvPr/>
        </p:nvPicPr>
        <p:blipFill>
          <a:blip r:embed="rId2"/>
          <a:stretch>
            <a:fillRect/>
          </a:stretch>
        </p:blipFill>
        <p:spPr>
          <a:xfrm>
            <a:off x="899592" y="2708920"/>
            <a:ext cx="1709420" cy="2618105"/>
          </a:xfrm>
          <a:prstGeom prst="rect">
            <a:avLst/>
          </a:prstGeom>
          <a:noFill/>
          <a:ln w="9525">
            <a:noFill/>
          </a:ln>
        </p:spPr>
      </p:pic>
      <p:pic>
        <p:nvPicPr>
          <p:cNvPr id="3" name="Picture -2147482565" descr="9-004.gif"/>
          <p:cNvPicPr>
            <a:picLocks noChangeAspect="1"/>
          </p:cNvPicPr>
          <p:nvPr/>
        </p:nvPicPr>
        <p:blipFill>
          <a:blip r:embed="rId3"/>
          <a:stretch>
            <a:fillRect/>
          </a:stretch>
        </p:blipFill>
        <p:spPr>
          <a:xfrm>
            <a:off x="6997990" y="3284984"/>
            <a:ext cx="1219835" cy="2629535"/>
          </a:xfrm>
          <a:prstGeom prst="rect">
            <a:avLst/>
          </a:prstGeom>
          <a:noFill/>
          <a:ln w="9525">
            <a:noFill/>
          </a:ln>
        </p:spPr>
      </p:pic>
      <p:sp>
        <p:nvSpPr>
          <p:cNvPr id="6" name="Rounded Rectangular Callout 5"/>
          <p:cNvSpPr/>
          <p:nvPr/>
        </p:nvSpPr>
        <p:spPr>
          <a:xfrm>
            <a:off x="1979712" y="548680"/>
            <a:ext cx="3747502" cy="1496968"/>
          </a:xfrm>
          <a:prstGeom prst="wedgeRoundRectCallout">
            <a:avLst>
              <a:gd name="adj1" fmla="val -43746"/>
              <a:gd name="adj2" fmla="val 111199"/>
              <a:gd name="adj3" fmla="val 16667"/>
            </a:avLst>
          </a:prstGeom>
          <a:solidFill>
            <a:srgbClr val="FFFFFF"/>
          </a:solidFill>
          <a:ln w="9525" cap="flat" cmpd="sng">
            <a:solidFill>
              <a:srgbClr val="000000"/>
            </a:solidFill>
            <a:prstDash val="solid"/>
            <a:miter/>
            <a:headEnd type="none" w="med" len="med"/>
            <a:tailEnd type="none" w="med" len="med"/>
          </a:ln>
        </p:spPr>
        <p:txBody>
          <a:bodyPr vert="horz" wrap="square" anchor="t"/>
          <a:lstStyle/>
          <a:p>
            <a:pPr>
              <a:lnSpc>
                <a:spcPts val="2600"/>
              </a:lnSpc>
            </a:pPr>
            <a:r>
              <a:rPr lang="en-US" sz="2400" dirty="0" err="1">
                <a:latin typeface="標楷體" panose="03000509000000000000" pitchFamily="65" charset="-120"/>
                <a:ea typeface="標楷體" panose="03000509000000000000" pitchFamily="65" charset="-120"/>
              </a:rPr>
              <a:t>基本法作為一部成文法典，我們也可以從實用和適用的角度來欣賞的</a:t>
            </a:r>
            <a:r>
              <a:rPr lang="en-US" sz="2400" dirty="0">
                <a:latin typeface="標楷體" panose="03000509000000000000" pitchFamily="65" charset="-120"/>
                <a:ea typeface="標楷體" panose="03000509000000000000" pitchFamily="65" charset="-120"/>
              </a:rPr>
              <a:t>。</a:t>
            </a:r>
            <a:endParaRPr lang="en-US" dirty="0"/>
          </a:p>
          <a:p>
            <a:endParaRPr lang="en-US" dirty="0"/>
          </a:p>
        </p:txBody>
      </p:sp>
      <p:sp>
        <p:nvSpPr>
          <p:cNvPr id="7" name="Rounded Rectangular Callout 6"/>
          <p:cNvSpPr/>
          <p:nvPr/>
        </p:nvSpPr>
        <p:spPr>
          <a:xfrm>
            <a:off x="3822143" y="2446337"/>
            <a:ext cx="2621280" cy="1965325"/>
          </a:xfrm>
          <a:prstGeom prst="wedgeRoundRectCallout">
            <a:avLst>
              <a:gd name="adj1" fmla="val 68342"/>
              <a:gd name="adj2" fmla="val 39085"/>
              <a:gd name="adj3" fmla="val 16667"/>
            </a:avLst>
          </a:prstGeom>
          <a:solidFill>
            <a:srgbClr val="FFFFFF"/>
          </a:solidFill>
          <a:ln w="9525" cap="flat" cmpd="sng">
            <a:solidFill>
              <a:srgbClr val="000000"/>
            </a:solidFill>
            <a:prstDash val="solid"/>
            <a:miter/>
            <a:headEnd type="none" w="med" len="med"/>
            <a:tailEnd type="none" w="med" len="med"/>
          </a:ln>
        </p:spPr>
        <p:txBody>
          <a:bodyPr vert="horz" wrap="square" anchor="t"/>
          <a:lstStyle/>
          <a:p>
            <a:pPr>
              <a:lnSpc>
                <a:spcPts val="2600"/>
              </a:lnSpc>
            </a:pPr>
            <a:r>
              <a:rPr lang="en-US" sz="2400">
                <a:latin typeface="標楷體" panose="03000509000000000000" pitchFamily="65" charset="-120"/>
                <a:ea typeface="標楷體" panose="03000509000000000000" pitchFamily="65" charset="-120"/>
              </a:rPr>
              <a:t>讀完這單元，我覺得法律離我不遠，我真的有興趣在將來修讀法律呢﹗</a:t>
            </a:r>
            <a:endParaRPr lang="en-US"/>
          </a:p>
          <a:p>
            <a:endParaRPr lang="en-US"/>
          </a:p>
        </p:txBody>
      </p:sp>
      <p:sp>
        <p:nvSpPr>
          <p:cNvPr id="8" name="文字方塊 7">
            <a:extLst>
              <a:ext uri="{FF2B5EF4-FFF2-40B4-BE49-F238E27FC236}">
                <a16:creationId xmlns:a16="http://schemas.microsoft.com/office/drawing/2014/main" id="{DE08CCEA-D1BA-49F1-ACB9-99D81DA19121}"/>
              </a:ext>
            </a:extLst>
          </p:cNvPr>
          <p:cNvSpPr txBox="1"/>
          <p:nvPr/>
        </p:nvSpPr>
        <p:spPr>
          <a:xfrm>
            <a:off x="8686800" y="6453336"/>
            <a:ext cx="457200" cy="369332"/>
          </a:xfrm>
          <a:prstGeom prst="rect">
            <a:avLst/>
          </a:prstGeom>
          <a:noFill/>
        </p:spPr>
        <p:txBody>
          <a:bodyPr wrap="square" rtlCol="0">
            <a:spAutoFit/>
          </a:bodyPr>
          <a:lstStyle/>
          <a:p>
            <a:r>
              <a:rPr lang="en-US" altLang="zh-HK" dirty="0">
                <a:latin typeface="標楷體" panose="03000509000000000000" pitchFamily="65" charset="-120"/>
                <a:ea typeface="標楷體" panose="03000509000000000000" pitchFamily="65" charset="-120"/>
              </a:rPr>
              <a:t>34</a:t>
            </a:r>
            <a:endParaRPr lang="zh-HK" altLang="en-US" dirty="0">
              <a:latin typeface="標楷體" panose="03000509000000000000" pitchFamily="65" charset="-120"/>
              <a:ea typeface="標楷體" panose="03000509000000000000" pitchFamily="65" charset="-12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99392"/>
            <a:ext cx="9195435" cy="6859318"/>
            <a:chOff x="2213" y="172896"/>
            <a:chExt cx="8857" cy="6180"/>
          </a:xfrm>
        </p:grpSpPr>
        <p:sp>
          <p:nvSpPr>
            <p:cNvPr id="3" name="Rectangle 31"/>
            <p:cNvSpPr/>
            <p:nvPr/>
          </p:nvSpPr>
          <p:spPr>
            <a:xfrm>
              <a:off x="2213" y="172952"/>
              <a:ext cx="8857" cy="6124"/>
            </a:xfrm>
            <a:prstGeom prst="rect">
              <a:avLst/>
            </a:prstGeom>
            <a:gradFill rotWithShape="0">
              <a:gsLst>
                <a:gs pos="0">
                  <a:srgbClr val="FABF8F"/>
                </a:gs>
                <a:gs pos="50000">
                  <a:srgbClr val="FDE9D9"/>
                </a:gs>
                <a:gs pos="100000">
                  <a:srgbClr val="FABF8F"/>
                </a:gs>
              </a:gsLst>
              <a:lin ang="18900000" scaled="1"/>
              <a:tileRect/>
            </a:gradFill>
            <a:ln w="12700" cap="flat" cmpd="sng">
              <a:solidFill>
                <a:srgbClr val="FABF8F"/>
              </a:solidFill>
              <a:prstDash val="solid"/>
              <a:miter/>
              <a:headEnd type="none" w="med" len="med"/>
              <a:tailEnd type="none" w="med" len="med"/>
            </a:ln>
            <a:effectLst>
              <a:outerShdw dist="28398" dir="3806096" algn="ctr" rotWithShape="0">
                <a:srgbClr val="974706">
                  <a:alpha val="50000"/>
                </a:srgbClr>
              </a:outerShdw>
            </a:effectLst>
          </p:spPr>
          <p:txBody>
            <a:bodyPr/>
            <a:lstStyle/>
            <a:p>
              <a:pPr>
                <a:lnSpc>
                  <a:spcPct val="130000"/>
                </a:lnSpc>
                <a:spcBef>
                  <a:spcPts val="1200"/>
                </a:spcBef>
              </a:pPr>
              <a:r>
                <a:rPr lang="en-US" sz="2400" dirty="0">
                  <a:latin typeface="標楷體" panose="03000509000000000000" pitchFamily="65" charset="-120"/>
                  <a:ea typeface="標楷體" panose="03000509000000000000" pitchFamily="65" charset="-120"/>
                  <a:cs typeface="標楷體" panose="03000509000000000000" pitchFamily="65" charset="-120"/>
                </a:rPr>
                <a:t>	     </a:t>
              </a:r>
              <a:r>
                <a:rPr lang="en-US" sz="2400" dirty="0" err="1">
                  <a:latin typeface="標楷體" panose="03000509000000000000" pitchFamily="65" charset="-120"/>
                  <a:ea typeface="標楷體" panose="03000509000000000000" pitchFamily="65" charset="-120"/>
                  <a:cs typeface="標楷體" panose="03000509000000000000" pitchFamily="65" charset="-120"/>
                </a:rPr>
                <a:t>作為一份法律文件</a:t>
              </a:r>
              <a:r>
                <a:rPr lang="en-US" sz="2400" dirty="0">
                  <a:latin typeface="標楷體" panose="03000509000000000000" pitchFamily="65" charset="-120"/>
                  <a:ea typeface="標楷體" panose="03000509000000000000" pitchFamily="65" charset="-120"/>
                  <a:cs typeface="標楷體" panose="03000509000000000000" pitchFamily="65" charset="-120"/>
                </a:rPr>
                <a:t>，《</a:t>
              </a:r>
              <a:r>
                <a:rPr lang="en-US" sz="2400" dirty="0" err="1">
                  <a:latin typeface="標楷體" panose="03000509000000000000" pitchFamily="65" charset="-120"/>
                  <a:ea typeface="標楷體" panose="03000509000000000000" pitchFamily="65" charset="-120"/>
                  <a:cs typeface="標楷體" panose="03000509000000000000" pitchFamily="65" charset="-120"/>
                </a:rPr>
                <a:t>基本法》的遣詞用字，確實是精</a:t>
              </a:r>
              <a:endParaRPr lang="en-US" sz="2400" dirty="0">
                <a:latin typeface="標楷體" panose="03000509000000000000" pitchFamily="65" charset="-120"/>
                <a:ea typeface="標楷體" panose="03000509000000000000" pitchFamily="65" charset="-120"/>
                <a:cs typeface="標楷體" panose="03000509000000000000" pitchFamily="65" charset="-120"/>
              </a:endParaRPr>
            </a:p>
            <a:p>
              <a:r>
                <a:rPr lang="en-US" sz="2400" dirty="0">
                  <a:latin typeface="標楷體" panose="03000509000000000000" pitchFamily="65" charset="-120"/>
                  <a:ea typeface="標楷體" panose="03000509000000000000" pitchFamily="65" charset="-120"/>
                  <a:cs typeface="標楷體" panose="03000509000000000000" pitchFamily="65" charset="-120"/>
                </a:rPr>
                <a:t>               </a:t>
              </a:r>
              <a:r>
                <a:rPr lang="en-US" sz="2400" dirty="0" err="1">
                  <a:latin typeface="標楷體" panose="03000509000000000000" pitchFamily="65" charset="-120"/>
                  <a:ea typeface="標楷體" panose="03000509000000000000" pitchFamily="65" charset="-120"/>
                  <a:cs typeface="標楷體" panose="03000509000000000000" pitchFamily="65" charset="-120"/>
                </a:rPr>
                <a:t>準明確，毫不含混；不過，與此同時，它亦簡單易明，沒</a:t>
              </a:r>
              <a:endParaRPr lang="en-US" sz="2400" dirty="0">
                <a:latin typeface="標楷體" panose="03000509000000000000" pitchFamily="65" charset="-120"/>
                <a:ea typeface="標楷體" panose="03000509000000000000" pitchFamily="65" charset="-120"/>
                <a:cs typeface="標楷體" panose="03000509000000000000" pitchFamily="65" charset="-120"/>
              </a:endParaRPr>
            </a:p>
            <a:p>
              <a:r>
                <a:rPr lang="en-US" sz="2400" dirty="0">
                  <a:latin typeface="標楷體" panose="03000509000000000000" pitchFamily="65" charset="-120"/>
                  <a:ea typeface="標楷體" panose="03000509000000000000" pitchFamily="65" charset="-120"/>
                  <a:cs typeface="標楷體" panose="03000509000000000000" pitchFamily="65" charset="-120"/>
                </a:rPr>
                <a:t>               </a:t>
              </a:r>
              <a:r>
                <a:rPr lang="en-US" sz="2400" dirty="0" err="1">
                  <a:latin typeface="標楷體" panose="03000509000000000000" pitchFamily="65" charset="-120"/>
                  <a:ea typeface="標楷體" panose="03000509000000000000" pitchFamily="65" charset="-120"/>
                  <a:cs typeface="標楷體" panose="03000509000000000000" pitchFamily="65" charset="-120"/>
                </a:rPr>
                <a:t>有一般人認為法律文件都是艱深冗長的普遍印象，符合實用性和操作性</a:t>
              </a:r>
              <a:r>
                <a:rPr lang="en-US" sz="2400" dirty="0">
                  <a:latin typeface="標楷體" panose="03000509000000000000" pitchFamily="65" charset="-120"/>
                  <a:ea typeface="標楷體" panose="03000509000000000000" pitchFamily="65" charset="-120"/>
                  <a:cs typeface="標楷體" panose="03000509000000000000" pitchFamily="65" charset="-120"/>
                </a:rPr>
                <a:t>。</a:t>
              </a:r>
            </a:p>
            <a:p>
              <a:pPr>
                <a:spcBef>
                  <a:spcPts val="600"/>
                </a:spcBef>
                <a:spcAft>
                  <a:spcPts val="1200"/>
                </a:spcAft>
              </a:pPr>
              <a:r>
                <a:rPr lang="en-US" sz="2400" dirty="0">
                  <a:latin typeface="標楷體" panose="03000509000000000000" pitchFamily="65" charset="-120"/>
                  <a:ea typeface="標楷體" panose="03000509000000000000" pitchFamily="65" charset="-120"/>
                  <a:cs typeface="標楷體" panose="03000509000000000000" pitchFamily="65" charset="-120"/>
                </a:rPr>
                <a:t>    </a:t>
              </a:r>
              <a:r>
                <a:rPr lang="en-US" sz="2300" dirty="0" err="1">
                  <a:latin typeface="標楷體" panose="03000509000000000000" pitchFamily="65" charset="-120"/>
                  <a:ea typeface="標楷體" panose="03000509000000000000" pitchFamily="65" charset="-120"/>
                  <a:cs typeface="標楷體" panose="03000509000000000000" pitchFamily="65" charset="-120"/>
                </a:rPr>
                <a:t>作為香港特別行政區的基本大法</a:t>
              </a:r>
              <a:r>
                <a:rPr lang="en-US" sz="2300" dirty="0">
                  <a:latin typeface="標楷體" panose="03000509000000000000" pitchFamily="65" charset="-120"/>
                  <a:ea typeface="標楷體" panose="03000509000000000000" pitchFamily="65" charset="-120"/>
                  <a:cs typeface="標楷體" panose="03000509000000000000" pitchFamily="65" charset="-120"/>
                </a:rPr>
                <a:t>，《基</a:t>
              </a:r>
              <a:r>
                <a:rPr lang="en-US" sz="2300" dirty="0">
                  <a:latin typeface="Times New Roman" panose="02020603050405020304" pitchFamily="18" charset="0"/>
                  <a:ea typeface="標楷體" panose="03000509000000000000" pitchFamily="65" charset="-120"/>
                  <a:cs typeface="Times New Roman" panose="02020603050405020304" pitchFamily="18" charset="0"/>
                </a:rPr>
                <a:t>本法》160條條文之間不能有    彼此矛盾的地方，也不能組織散亂，沒有中心思想與基本原則，也不能處處出現短缺遺漏，或只可處理暫時，不能應付長遠未來的需要。它既能滿足邏輯上一致性、整全性與完整性的要求，又將160條條文清晰劃分為九個章節，讓人人可以看得明白，彰顯法律典章實用與美的一面。</a:t>
              </a:r>
            </a:p>
            <a:p>
              <a:pPr>
                <a:spcBef>
                  <a:spcPts val="600"/>
                </a:spcBef>
              </a:pPr>
              <a:r>
                <a:rPr lang="en-US" sz="2300" dirty="0">
                  <a:latin typeface="標楷體" panose="03000509000000000000" pitchFamily="65" charset="-120"/>
                  <a:ea typeface="標楷體" panose="03000509000000000000" pitchFamily="65" charset="-120"/>
                  <a:cs typeface="標楷體" panose="03000509000000000000" pitchFamily="65" charset="-120"/>
                </a:rPr>
                <a:t>    雖然如此，它仍是一部人寫的法典，始終會有未盡善之處與未能預見的情景。例如，假若行政長官未做滿五年任期就辭職，繼任人當選後，是接續餘下任期還是重新另有五年任期，《</a:t>
              </a:r>
              <a:r>
                <a:rPr lang="en-US" sz="2300" dirty="0" err="1">
                  <a:latin typeface="標楷體" panose="03000509000000000000" pitchFamily="65" charset="-120"/>
                  <a:ea typeface="標楷體" panose="03000509000000000000" pitchFamily="65" charset="-120"/>
                  <a:cs typeface="標楷體" panose="03000509000000000000" pitchFamily="65" charset="-120"/>
                </a:rPr>
                <a:t>基本法》就沒有明確指出。假如出現這種情況，由誰來作出解釋呢？若香港出現甚麼新的情況</a:t>
              </a:r>
              <a:r>
                <a:rPr lang="en-US" sz="2300" dirty="0">
                  <a:latin typeface="標楷體" panose="03000509000000000000" pitchFamily="65" charset="-120"/>
                  <a:ea typeface="標楷體" panose="03000509000000000000" pitchFamily="65" charset="-120"/>
                  <a:cs typeface="標楷體" panose="03000509000000000000" pitchFamily="65" charset="-120"/>
                </a:rPr>
                <a:t>，《</a:t>
              </a:r>
              <a:r>
                <a:rPr lang="en-US" sz="2300" dirty="0" err="1">
                  <a:latin typeface="標楷體" panose="03000509000000000000" pitchFamily="65" charset="-120"/>
                  <a:ea typeface="標楷體" panose="03000509000000000000" pitchFamily="65" charset="-120"/>
                  <a:cs typeface="標楷體" panose="03000509000000000000" pitchFamily="65" charset="-120"/>
                </a:rPr>
                <a:t>基本法》的規定必須作出修改，由誰來處理並執行呢？下一單元《基本法》第八章本法的解釋和修改就會提供答案</a:t>
              </a:r>
              <a:r>
                <a:rPr lang="en-US" sz="2300" dirty="0">
                  <a:latin typeface="標楷體" panose="03000509000000000000" pitchFamily="65" charset="-120"/>
                  <a:ea typeface="標楷體" panose="03000509000000000000" pitchFamily="65" charset="-120"/>
                  <a:cs typeface="標楷體" panose="03000509000000000000" pitchFamily="65" charset="-120"/>
                </a:rPr>
                <a:t>。</a:t>
              </a:r>
            </a:p>
          </p:txBody>
        </p:sp>
        <p:pic>
          <p:nvPicPr>
            <p:cNvPr id="4" name="Picture 3" descr="總結_logo"/>
            <p:cNvPicPr>
              <a:picLocks noChangeAspect="1"/>
            </p:cNvPicPr>
            <p:nvPr/>
          </p:nvPicPr>
          <p:blipFill>
            <a:blip r:embed="rId2"/>
            <a:stretch>
              <a:fillRect/>
            </a:stretch>
          </p:blipFill>
          <p:spPr>
            <a:xfrm>
              <a:off x="2259" y="172896"/>
              <a:ext cx="1046" cy="1476"/>
            </a:xfrm>
            <a:prstGeom prst="rect">
              <a:avLst/>
            </a:prstGeom>
            <a:noFill/>
            <a:ln w="9525">
              <a:noFill/>
            </a:ln>
          </p:spPr>
        </p:pic>
      </p:grpSp>
      <p:sp>
        <p:nvSpPr>
          <p:cNvPr id="5" name="文字方塊 4">
            <a:extLst>
              <a:ext uri="{FF2B5EF4-FFF2-40B4-BE49-F238E27FC236}">
                <a16:creationId xmlns:a16="http://schemas.microsoft.com/office/drawing/2014/main" id="{191B1DA0-F89A-434F-9517-A87D525C4180}"/>
              </a:ext>
            </a:extLst>
          </p:cNvPr>
          <p:cNvSpPr txBox="1"/>
          <p:nvPr/>
        </p:nvSpPr>
        <p:spPr>
          <a:xfrm>
            <a:off x="8686800" y="6453336"/>
            <a:ext cx="457200" cy="369332"/>
          </a:xfrm>
          <a:prstGeom prst="rect">
            <a:avLst/>
          </a:prstGeom>
          <a:noFill/>
        </p:spPr>
        <p:txBody>
          <a:bodyPr wrap="square" rtlCol="0">
            <a:spAutoFit/>
          </a:bodyPr>
          <a:lstStyle/>
          <a:p>
            <a:r>
              <a:rPr lang="en-US" altLang="zh-HK" dirty="0">
                <a:latin typeface="標楷體" panose="03000509000000000000" pitchFamily="65" charset="-120"/>
                <a:ea typeface="標楷體" panose="03000509000000000000" pitchFamily="65" charset="-120"/>
              </a:rPr>
              <a:t>35</a:t>
            </a:r>
            <a:endParaRPr lang="zh-HK" altLang="en-US" dirty="0">
              <a:latin typeface="標楷體" panose="03000509000000000000" pitchFamily="65" charset="-120"/>
              <a:ea typeface="標楷體" panose="03000509000000000000" pitchFamily="65" charset="-12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147482564" descr="9-003.gif"/>
          <p:cNvPicPr>
            <a:picLocks noChangeAspect="1"/>
          </p:cNvPicPr>
          <p:nvPr/>
        </p:nvPicPr>
        <p:blipFill>
          <a:blip r:embed="rId2"/>
          <a:stretch>
            <a:fillRect/>
          </a:stretch>
        </p:blipFill>
        <p:spPr>
          <a:xfrm flipH="1">
            <a:off x="4716016" y="3550978"/>
            <a:ext cx="1944216" cy="2821946"/>
          </a:xfrm>
          <a:prstGeom prst="rect">
            <a:avLst/>
          </a:prstGeom>
          <a:noFill/>
          <a:ln w="9525">
            <a:noFill/>
          </a:ln>
        </p:spPr>
      </p:pic>
      <p:pic>
        <p:nvPicPr>
          <p:cNvPr id="3" name="Picture -2147482565" descr="9-004.gif"/>
          <p:cNvPicPr>
            <a:picLocks noChangeAspect="1"/>
          </p:cNvPicPr>
          <p:nvPr/>
        </p:nvPicPr>
        <p:blipFill>
          <a:blip r:embed="rId3"/>
          <a:stretch>
            <a:fillRect/>
          </a:stretch>
        </p:blipFill>
        <p:spPr>
          <a:xfrm>
            <a:off x="3352165" y="3647184"/>
            <a:ext cx="1219835" cy="2629535"/>
          </a:xfrm>
          <a:prstGeom prst="rect">
            <a:avLst/>
          </a:prstGeom>
          <a:noFill/>
          <a:ln w="9525">
            <a:noFill/>
          </a:ln>
        </p:spPr>
      </p:pic>
      <p:sp>
        <p:nvSpPr>
          <p:cNvPr id="1073744171" name="Rounded Rectangular Callout 1073744170"/>
          <p:cNvSpPr/>
          <p:nvPr/>
        </p:nvSpPr>
        <p:spPr>
          <a:xfrm>
            <a:off x="215265" y="147955"/>
            <a:ext cx="3564647" cy="3281046"/>
          </a:xfrm>
          <a:prstGeom prst="wedgeRoundRectCallout">
            <a:avLst>
              <a:gd name="adj1" fmla="val 34986"/>
              <a:gd name="adj2" fmla="val 72182"/>
              <a:gd name="adj3" fmla="val 16667"/>
            </a:avLst>
          </a:prstGeom>
          <a:solidFill>
            <a:srgbClr val="FFFFFF"/>
          </a:solidFill>
          <a:ln w="9525" cap="flat" cmpd="sng">
            <a:solidFill>
              <a:srgbClr val="000000"/>
            </a:solidFill>
            <a:prstDash val="solid"/>
            <a:miter/>
            <a:headEnd type="none" w="med" len="med"/>
            <a:tailEnd type="none" w="med" len="med"/>
          </a:ln>
        </p:spPr>
        <p:txBody>
          <a:bodyPr vert="horz" wrap="square" anchor="t"/>
          <a:lstStyle/>
          <a:p>
            <a:pPr>
              <a:lnSpc>
                <a:spcPts val="2600"/>
              </a:lnSpc>
            </a:pPr>
            <a:r>
              <a:rPr lang="en-US" sz="2400" dirty="0" err="1">
                <a:latin typeface="標楷體" panose="03000509000000000000" pitchFamily="65" charset="-120"/>
                <a:ea typeface="標楷體" panose="03000509000000000000" pitchFamily="65" charset="-120"/>
              </a:rPr>
              <a:t>教授，我還有個問題。為什麼《基本法》第一百五十二條在談到香港參加了的國際組織，若國家已參加了，香港就</a:t>
            </a:r>
            <a:r>
              <a:rPr lang="en-US" sz="2400" b="1" dirty="0" err="1">
                <a:solidFill>
                  <a:srgbClr val="0555F7"/>
                </a:solidFill>
                <a:latin typeface="標楷體" panose="03000509000000000000" pitchFamily="65" charset="-120"/>
                <a:ea typeface="標楷體" panose="03000509000000000000" pitchFamily="65" charset="-120"/>
              </a:rPr>
              <a:t>「繼續保持</a:t>
            </a:r>
            <a:r>
              <a:rPr lang="en-US" sz="2400" b="1" dirty="0">
                <a:solidFill>
                  <a:srgbClr val="0555F7"/>
                </a:solidFill>
                <a:latin typeface="標楷體" panose="03000509000000000000" pitchFamily="65" charset="-120"/>
                <a:ea typeface="標楷體" panose="03000509000000000000" pitchFamily="65" charset="-120"/>
              </a:rPr>
              <a:t>」</a:t>
            </a:r>
            <a:r>
              <a:rPr lang="en-US" sz="2400" dirty="0">
                <a:latin typeface="標楷體" panose="03000509000000000000" pitchFamily="65" charset="-120"/>
                <a:ea typeface="標楷體" panose="03000509000000000000" pitchFamily="65" charset="-120"/>
              </a:rPr>
              <a:t>，</a:t>
            </a:r>
            <a:r>
              <a:rPr lang="en-US" sz="2400" dirty="0" err="1">
                <a:latin typeface="標楷體" panose="03000509000000000000" pitchFamily="65" charset="-120"/>
                <a:ea typeface="標楷體" panose="03000509000000000000" pitchFamily="65" charset="-120"/>
              </a:rPr>
              <a:t>若國家未參加的，香港就</a:t>
            </a:r>
            <a:r>
              <a:rPr lang="en-US" sz="2400" b="1" dirty="0" err="1">
                <a:solidFill>
                  <a:srgbClr val="0555F7"/>
                </a:solidFill>
                <a:latin typeface="標楷體" panose="03000509000000000000" pitchFamily="65" charset="-120"/>
                <a:ea typeface="標楷體" panose="03000509000000000000" pitchFamily="65" charset="-120"/>
              </a:rPr>
              <a:t>「繼續參加</a:t>
            </a:r>
            <a:r>
              <a:rPr lang="en-US" sz="2400" b="1" dirty="0">
                <a:solidFill>
                  <a:srgbClr val="0555F7"/>
                </a:solidFill>
                <a:latin typeface="標楷體" panose="03000509000000000000" pitchFamily="65" charset="-120"/>
                <a:ea typeface="標楷體" panose="03000509000000000000" pitchFamily="65" charset="-120"/>
              </a:rPr>
              <a:t>」</a:t>
            </a:r>
            <a:r>
              <a:rPr lang="en-US" sz="2400" dirty="0">
                <a:latin typeface="標楷體" panose="03000509000000000000" pitchFamily="65" charset="-120"/>
                <a:ea typeface="標楷體" panose="03000509000000000000" pitchFamily="65" charset="-120"/>
              </a:rPr>
              <a:t>？</a:t>
            </a:r>
            <a:r>
              <a:rPr lang="en-US" sz="2400" b="1" dirty="0" err="1">
                <a:solidFill>
                  <a:srgbClr val="0555F7"/>
                </a:solidFill>
                <a:latin typeface="標楷體" panose="03000509000000000000" pitchFamily="65" charset="-120"/>
                <a:ea typeface="標楷體" panose="03000509000000000000" pitchFamily="65" charset="-120"/>
              </a:rPr>
              <a:t>保持</a:t>
            </a:r>
            <a:r>
              <a:rPr lang="en-US" sz="2400" dirty="0" err="1">
                <a:latin typeface="標楷體" panose="03000509000000000000" pitchFamily="65" charset="-120"/>
                <a:ea typeface="標楷體" panose="03000509000000000000" pitchFamily="65" charset="-120"/>
              </a:rPr>
              <a:t>和</a:t>
            </a:r>
            <a:r>
              <a:rPr lang="en-US" sz="2400" b="1" dirty="0" err="1">
                <a:solidFill>
                  <a:srgbClr val="0555F7"/>
                </a:solidFill>
                <a:latin typeface="標楷體" panose="03000509000000000000" pitchFamily="65" charset="-120"/>
                <a:ea typeface="標楷體" panose="03000509000000000000" pitchFamily="65" charset="-120"/>
              </a:rPr>
              <a:t>參加</a:t>
            </a:r>
            <a:r>
              <a:rPr lang="en-US" sz="2400" dirty="0" err="1">
                <a:latin typeface="標楷體" panose="03000509000000000000" pitchFamily="65" charset="-120"/>
                <a:ea typeface="標楷體" panose="03000509000000000000" pitchFamily="65" charset="-120"/>
              </a:rPr>
              <a:t>有什麼分別</a:t>
            </a:r>
            <a:r>
              <a:rPr lang="en-US" sz="2400" dirty="0">
                <a:latin typeface="標楷體" panose="03000509000000000000" pitchFamily="65" charset="-120"/>
                <a:ea typeface="標楷體" panose="03000509000000000000" pitchFamily="65" charset="-120"/>
              </a:rPr>
              <a:t>？</a:t>
            </a:r>
            <a:endParaRPr lang="en-US" dirty="0"/>
          </a:p>
          <a:p>
            <a:endParaRPr lang="en-US" dirty="0"/>
          </a:p>
        </p:txBody>
      </p:sp>
      <p:sp>
        <p:nvSpPr>
          <p:cNvPr id="1073744172" name="Rounded Rectangular Callout 1073744171"/>
          <p:cNvSpPr/>
          <p:nvPr/>
        </p:nvSpPr>
        <p:spPr>
          <a:xfrm>
            <a:off x="5972408" y="1610379"/>
            <a:ext cx="2942992" cy="1818621"/>
          </a:xfrm>
          <a:prstGeom prst="wedgeRoundRectCallout">
            <a:avLst>
              <a:gd name="adj1" fmla="val -37395"/>
              <a:gd name="adj2" fmla="val 65329"/>
              <a:gd name="adj3" fmla="val 16667"/>
            </a:avLst>
          </a:prstGeom>
          <a:solidFill>
            <a:srgbClr val="FFFFFF"/>
          </a:solidFill>
          <a:ln w="9525" cap="flat" cmpd="sng">
            <a:solidFill>
              <a:srgbClr val="000000"/>
            </a:solidFill>
            <a:prstDash val="solid"/>
            <a:miter/>
            <a:headEnd type="none" w="med" len="med"/>
            <a:tailEnd type="none" w="med" len="med"/>
          </a:ln>
        </p:spPr>
        <p:txBody>
          <a:bodyPr vert="horz" wrap="square" anchor="t"/>
          <a:lstStyle/>
          <a:p>
            <a:pPr>
              <a:lnSpc>
                <a:spcPts val="2600"/>
              </a:lnSpc>
            </a:pPr>
            <a:r>
              <a:rPr lang="en-US" sz="2400" dirty="0" err="1">
                <a:latin typeface="標楷體" panose="03000509000000000000" pitchFamily="65" charset="-120"/>
                <a:ea typeface="標楷體" panose="03000509000000000000" pitchFamily="65" charset="-120"/>
              </a:rPr>
              <a:t>當然有分別啦﹗這樣吧，等你唸法律的時候，再和你一起研究吧</a:t>
            </a:r>
            <a:r>
              <a:rPr lang="en-US" sz="2400" dirty="0">
                <a:latin typeface="標楷體" panose="03000509000000000000" pitchFamily="65" charset="-120"/>
                <a:ea typeface="標楷體" panose="03000509000000000000" pitchFamily="65" charset="-120"/>
              </a:rPr>
              <a:t>﹗</a:t>
            </a:r>
            <a:endParaRPr lang="en-US" dirty="0"/>
          </a:p>
          <a:p>
            <a:endParaRPr lang="en-US" dirty="0"/>
          </a:p>
        </p:txBody>
      </p:sp>
      <p:sp>
        <p:nvSpPr>
          <p:cNvPr id="6" name="文字方塊 5">
            <a:extLst>
              <a:ext uri="{FF2B5EF4-FFF2-40B4-BE49-F238E27FC236}">
                <a16:creationId xmlns:a16="http://schemas.microsoft.com/office/drawing/2014/main" id="{CCBFAD49-258A-40DA-808C-882C907641FD}"/>
              </a:ext>
            </a:extLst>
          </p:cNvPr>
          <p:cNvSpPr txBox="1"/>
          <p:nvPr/>
        </p:nvSpPr>
        <p:spPr>
          <a:xfrm>
            <a:off x="8686800" y="6453336"/>
            <a:ext cx="457200" cy="369332"/>
          </a:xfrm>
          <a:prstGeom prst="rect">
            <a:avLst/>
          </a:prstGeom>
          <a:noFill/>
        </p:spPr>
        <p:txBody>
          <a:bodyPr wrap="square" rtlCol="0">
            <a:spAutoFit/>
          </a:bodyPr>
          <a:lstStyle/>
          <a:p>
            <a:r>
              <a:rPr lang="en-US" altLang="zh-HK" dirty="0">
                <a:latin typeface="標楷體" panose="03000509000000000000" pitchFamily="65" charset="-120"/>
                <a:ea typeface="標楷體" panose="03000509000000000000" pitchFamily="65" charset="-120"/>
              </a:rPr>
              <a:t>36</a:t>
            </a:r>
            <a:endParaRPr lang="zh-HK" altLang="en-US" dirty="0">
              <a:latin typeface="標楷體" panose="03000509000000000000" pitchFamily="65" charset="-120"/>
              <a:ea typeface="標楷體" panose="03000509000000000000" pitchFamily="65"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073744171"/>
                                        </p:tgtEl>
                                        <p:attrNameLst>
                                          <p:attrName>style.visibility</p:attrName>
                                        </p:attrNameLst>
                                      </p:cBhvr>
                                      <p:to>
                                        <p:strVal val="visible"/>
                                      </p:to>
                                    </p:set>
                                    <p:animEffect transition="in" filter="dissolve">
                                      <p:cBhvr>
                                        <p:cTn id="10" dur="500"/>
                                        <p:tgtEl>
                                          <p:spTgt spid="1073744171"/>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dissolve">
                                      <p:cBhvr>
                                        <p:cTn id="15" dur="500"/>
                                        <p:tgtEl>
                                          <p:spTgt spid="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073744172"/>
                                        </p:tgtEl>
                                        <p:attrNameLst>
                                          <p:attrName>style.visibility</p:attrName>
                                        </p:attrNameLst>
                                      </p:cBhvr>
                                      <p:to>
                                        <p:strVal val="visible"/>
                                      </p:to>
                                    </p:set>
                                    <p:animEffect transition="in" filter="dissolve">
                                      <p:cBhvr>
                                        <p:cTn id="18" dur="500"/>
                                        <p:tgtEl>
                                          <p:spTgt spid="1073744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3744171" grpId="0" animBg="1"/>
      <p:bldP spid="1073744171" grpId="1" animBg="1"/>
      <p:bldP spid="1073744172" grpId="0" animBg="1"/>
      <p:bldP spid="1073744172" grpId="1"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914400"/>
            <a:ext cx="8229600" cy="4525963"/>
          </a:xfrm>
        </p:spPr>
        <p:txBody>
          <a:bodyPr/>
          <a:lstStyle/>
          <a:p>
            <a:endParaRPr lang="en-US" altLang="zh-TW" sz="2400" dirty="0">
              <a:latin typeface="標楷體" panose="03000509000000000000" pitchFamily="65" charset="-120"/>
              <a:ea typeface="標楷體" panose="03000509000000000000" pitchFamily="65" charset="-120"/>
            </a:endParaRPr>
          </a:p>
          <a:p>
            <a:r>
              <a:rPr lang="zh-TW" altLang="en-US" sz="2400" dirty="0">
                <a:latin typeface="標楷體" panose="03000509000000000000" pitchFamily="65" charset="-120"/>
                <a:ea typeface="標楷體" panose="03000509000000000000" pitchFamily="65" charset="-120"/>
              </a:rPr>
              <a:t>此教材由基本法基金會製作，屬「法治及基本法網上教育資源中心 」（</a:t>
            </a:r>
            <a:r>
              <a:rPr lang="en-US" altLang="zh-TW" sz="2400" dirty="0">
                <a:latin typeface="標楷體" panose="03000509000000000000" pitchFamily="65" charset="-120"/>
                <a:ea typeface="標楷體" panose="03000509000000000000" pitchFamily="65" charset="-120"/>
                <a:hlinkClick r:id="rId2"/>
              </a:rPr>
              <a:t>basiclawresources.info</a:t>
            </a:r>
            <a:r>
              <a:rPr lang="zh-TW" altLang="en-US" sz="2400" dirty="0">
                <a:latin typeface="標楷體" panose="03000509000000000000" pitchFamily="65" charset="-120"/>
                <a:ea typeface="標楷體" panose="03000509000000000000" pitchFamily="65" charset="-120"/>
              </a:rPr>
              <a:t>）的一部份，該資源中心獲律政司支持 ；</a:t>
            </a:r>
            <a:endParaRPr lang="en-US" altLang="zh-TW" sz="2400" dirty="0">
              <a:latin typeface="標楷體" panose="03000509000000000000" pitchFamily="65" charset="-120"/>
              <a:ea typeface="標楷體" panose="03000509000000000000" pitchFamily="65" charset="-120"/>
            </a:endParaRPr>
          </a:p>
          <a:p>
            <a:r>
              <a:rPr lang="zh-TW" altLang="en-US" sz="2400" dirty="0">
                <a:latin typeface="標楷體" panose="03000509000000000000" pitchFamily="65" charset="-120"/>
                <a:ea typeface="標楷體" panose="03000509000000000000" pitchFamily="65" charset="-120"/>
              </a:rPr>
              <a:t>此教材只可用作教學及研究用途，不可用作商業用途 ；</a:t>
            </a:r>
            <a:endParaRPr lang="en-US" altLang="zh-TW" sz="2400" dirty="0">
              <a:latin typeface="標楷體" panose="03000509000000000000" pitchFamily="65" charset="-120"/>
              <a:ea typeface="標楷體" panose="03000509000000000000" pitchFamily="65" charset="-120"/>
            </a:endParaRPr>
          </a:p>
          <a:p>
            <a:r>
              <a:rPr lang="zh-TW" altLang="en-US" sz="2400" dirty="0">
                <a:latin typeface="標楷體" panose="03000509000000000000" pitchFamily="65" charset="-120"/>
                <a:ea typeface="標楷體" panose="03000509000000000000" pitchFamily="65" charset="-120"/>
              </a:rPr>
              <a:t>此教材的內容並不代表香港特別行政區政府的立場。</a:t>
            </a:r>
            <a:endParaRPr lang="en-US" altLang="zh-TW" sz="2400" dirty="0">
              <a:latin typeface="標楷體" panose="03000509000000000000" pitchFamily="65" charset="-120"/>
              <a:ea typeface="標楷體" panose="03000509000000000000" pitchFamily="65" charset="-120"/>
            </a:endParaRPr>
          </a:p>
          <a:p>
            <a:endParaRPr lang="en-US" altLang="zh-TW" sz="2400" dirty="0">
              <a:latin typeface="標楷體" panose="03000509000000000000" pitchFamily="65" charset="-120"/>
              <a:ea typeface="標楷體" panose="03000509000000000000" pitchFamily="65" charset="-120"/>
            </a:endParaRPr>
          </a:p>
          <a:p>
            <a:endParaRPr lang="zh-TW" altLang="en-US" sz="2400" dirty="0">
              <a:latin typeface="標楷體" panose="03000509000000000000" pitchFamily="65" charset="-120"/>
              <a:ea typeface="標楷體" panose="03000509000000000000" pitchFamily="65" charset="-120"/>
            </a:endParaRPr>
          </a:p>
        </p:txBody>
      </p:sp>
      <p:sp>
        <p:nvSpPr>
          <p:cNvPr id="5" name="文字方塊 8">
            <a:extLst>
              <a:ext uri="{FF2B5EF4-FFF2-40B4-BE49-F238E27FC236}">
                <a16:creationId xmlns:a16="http://schemas.microsoft.com/office/drawing/2014/main" id="{E7284899-062F-49D9-9954-0540D6D4717D}"/>
              </a:ext>
            </a:extLst>
          </p:cNvPr>
          <p:cNvSpPr txBox="1"/>
          <p:nvPr/>
        </p:nvSpPr>
        <p:spPr>
          <a:xfrm>
            <a:off x="8712063" y="6459680"/>
            <a:ext cx="457200" cy="369332"/>
          </a:xfrm>
          <a:prstGeom prst="rect">
            <a:avLst/>
          </a:prstGeom>
          <a:noFill/>
        </p:spPr>
        <p:txBody>
          <a:bodyPr wrap="square" rtlCol="0">
            <a:spAutoFit/>
          </a:bodyPr>
          <a:lstStyle>
            <a:defPPr>
              <a:defRPr lang="zh-TW"/>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9pPr>
          </a:lstStyle>
          <a:p>
            <a:r>
              <a:rPr lang="en-US" altLang="zh-HK" dirty="0">
                <a:latin typeface="標楷體" panose="03000509000000000000" pitchFamily="65" charset="-120"/>
                <a:ea typeface="標楷體" panose="03000509000000000000" pitchFamily="65" charset="-120"/>
              </a:rPr>
              <a:t>37</a:t>
            </a:r>
            <a:endParaRPr lang="zh-HK" altLang="en-US" dirty="0">
              <a:latin typeface="標楷體" panose="03000509000000000000" pitchFamily="65" charset="-120"/>
              <a:ea typeface="標楷體" panose="03000509000000000000" pitchFamily="65" charset="-12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p:cNvPicPr>
            <a:picLocks noChangeAspect="1"/>
          </p:cNvPicPr>
          <p:nvPr/>
        </p:nvPicPr>
        <p:blipFill>
          <a:blip r:embed="rId2"/>
          <a:stretch>
            <a:fillRect/>
          </a:stretch>
        </p:blipFill>
        <p:spPr>
          <a:xfrm>
            <a:off x="7036874" y="928192"/>
            <a:ext cx="1830584" cy="1974397"/>
          </a:xfrm>
          <a:prstGeom prst="rect">
            <a:avLst/>
          </a:prstGeom>
        </p:spPr>
      </p:pic>
      <p:pic>
        <p:nvPicPr>
          <p:cNvPr id="7" name="圖片 6"/>
          <p:cNvPicPr>
            <a:picLocks noChangeAspect="1"/>
          </p:cNvPicPr>
          <p:nvPr/>
        </p:nvPicPr>
        <p:blipFill>
          <a:blip r:embed="rId3"/>
          <a:stretch>
            <a:fillRect/>
          </a:stretch>
        </p:blipFill>
        <p:spPr>
          <a:xfrm>
            <a:off x="6797577" y="3955412"/>
            <a:ext cx="2309177" cy="1411019"/>
          </a:xfrm>
          <a:prstGeom prst="rect">
            <a:avLst/>
          </a:prstGeom>
        </p:spPr>
      </p:pic>
      <p:sp>
        <p:nvSpPr>
          <p:cNvPr id="8" name="文字方塊 7"/>
          <p:cNvSpPr txBox="1"/>
          <p:nvPr/>
        </p:nvSpPr>
        <p:spPr>
          <a:xfrm>
            <a:off x="276543" y="381957"/>
            <a:ext cx="6437524" cy="2954655"/>
          </a:xfrm>
          <a:prstGeom prst="rect">
            <a:avLst/>
          </a:prstGeom>
          <a:noFill/>
        </p:spPr>
        <p:txBody>
          <a:bodyPr wrap="square" rtlCol="0">
            <a:spAutoFit/>
          </a:bodyPr>
          <a:lstStyle/>
          <a:p>
            <a:pPr algn="just"/>
            <a:r>
              <a:rPr lang="zh-TW" altLang="en-US" sz="1600" b="1" dirty="0">
                <a:effectLst/>
                <a:latin typeface="標楷體" panose="03000509000000000000" pitchFamily="65" charset="-120"/>
                <a:ea typeface="標楷體" panose="03000509000000000000" pitchFamily="65" charset="-120"/>
              </a:rPr>
              <a:t>基本法基金會 </a:t>
            </a:r>
            <a:r>
              <a:rPr lang="en-US" altLang="zh-TW" sz="1600" b="1" dirty="0">
                <a:effectLst/>
                <a:latin typeface="標楷體" panose="03000509000000000000" pitchFamily="65" charset="-120"/>
                <a:ea typeface="標楷體" panose="03000509000000000000" pitchFamily="65" charset="-120"/>
              </a:rPr>
              <a:t>Basic Law Foundation​</a:t>
            </a:r>
          </a:p>
          <a:p>
            <a:pPr algn="just"/>
            <a:endParaRPr lang="en-US" altLang="zh-TW" sz="1400" dirty="0">
              <a:effectLst/>
              <a:latin typeface="標楷體" panose="03000509000000000000" pitchFamily="65" charset="-120"/>
              <a:ea typeface="標楷體" panose="03000509000000000000" pitchFamily="65" charset="-120"/>
            </a:endParaRPr>
          </a:p>
          <a:p>
            <a:pPr algn="just"/>
            <a:r>
              <a:rPr lang="zh-TW" altLang="en-US" sz="1600" dirty="0">
                <a:effectLst/>
                <a:latin typeface="標楷體" panose="03000509000000000000" pitchFamily="65" charset="-120"/>
                <a:ea typeface="標楷體" panose="03000509000000000000" pitchFamily="65" charset="-120"/>
              </a:rPr>
              <a:t>基金會期望透過加強在港的</a:t>
            </a:r>
            <a:r>
              <a:rPr lang="en-US" altLang="zh-TW" sz="1600" dirty="0">
                <a:effectLst/>
                <a:latin typeface="標楷體" panose="03000509000000000000" pitchFamily="65" charset="-120"/>
                <a:ea typeface="標楷體" panose="03000509000000000000" pitchFamily="65" charset="-120"/>
              </a:rPr>
              <a:t>《</a:t>
            </a:r>
            <a:r>
              <a:rPr lang="zh-TW" altLang="en-US" sz="1600" dirty="0">
                <a:effectLst/>
                <a:latin typeface="標楷體" panose="03000509000000000000" pitchFamily="65" charset="-120"/>
                <a:ea typeface="標楷體" panose="03000509000000000000" pitchFamily="65" charset="-120"/>
              </a:rPr>
              <a:t>基本法</a:t>
            </a:r>
            <a:r>
              <a:rPr lang="en-US" altLang="zh-TW" sz="1600" dirty="0">
                <a:effectLst/>
                <a:latin typeface="標楷體" panose="03000509000000000000" pitchFamily="65" charset="-120"/>
                <a:ea typeface="標楷體" panose="03000509000000000000" pitchFamily="65" charset="-120"/>
              </a:rPr>
              <a:t>》</a:t>
            </a:r>
            <a:r>
              <a:rPr lang="zh-TW" altLang="en-US" sz="1600" dirty="0">
                <a:effectLst/>
                <a:latin typeface="標楷體" panose="03000509000000000000" pitchFamily="65" charset="-120"/>
                <a:ea typeface="標楷體" panose="03000509000000000000" pitchFamily="65" charset="-120"/>
              </a:rPr>
              <a:t>研究和教育，全面提升市民對</a:t>
            </a:r>
            <a:r>
              <a:rPr lang="en-US" altLang="zh-TW" sz="1600" dirty="0">
                <a:effectLst/>
                <a:latin typeface="標楷體" panose="03000509000000000000" pitchFamily="65" charset="-120"/>
                <a:ea typeface="標楷體" panose="03000509000000000000" pitchFamily="65" charset="-120"/>
              </a:rPr>
              <a:t>《</a:t>
            </a:r>
            <a:r>
              <a:rPr lang="zh-TW" altLang="en-US" sz="1600" dirty="0">
                <a:effectLst/>
                <a:latin typeface="標楷體" panose="03000509000000000000" pitchFamily="65" charset="-120"/>
                <a:ea typeface="標楷體" panose="03000509000000000000" pitchFamily="65" charset="-120"/>
              </a:rPr>
              <a:t>基本法</a:t>
            </a:r>
            <a:r>
              <a:rPr lang="en-US" altLang="zh-TW" sz="1600" dirty="0">
                <a:effectLst/>
                <a:latin typeface="標楷體" panose="03000509000000000000" pitchFamily="65" charset="-120"/>
                <a:ea typeface="標楷體" panose="03000509000000000000" pitchFamily="65" charset="-120"/>
              </a:rPr>
              <a:t>》</a:t>
            </a:r>
            <a:r>
              <a:rPr lang="zh-TW" altLang="en-US" sz="1600" dirty="0">
                <a:effectLst/>
                <a:latin typeface="標楷體" panose="03000509000000000000" pitchFamily="65" charset="-120"/>
                <a:ea typeface="標楷體" panose="03000509000000000000" pitchFamily="65" charset="-120"/>
              </a:rPr>
              <a:t>及「一國兩制」原則的深層次認識。在研究方面，基金會以專業、中立的角色，系統地開展包括</a:t>
            </a:r>
            <a:r>
              <a:rPr lang="en-US" altLang="zh-TW" sz="1600" dirty="0">
                <a:effectLst/>
                <a:latin typeface="標楷體" panose="03000509000000000000" pitchFamily="65" charset="-120"/>
                <a:ea typeface="標楷體" panose="03000509000000000000" pitchFamily="65" charset="-120"/>
              </a:rPr>
              <a:t>《</a:t>
            </a:r>
            <a:r>
              <a:rPr lang="zh-TW" altLang="en-US" sz="1600" dirty="0">
                <a:effectLst/>
                <a:latin typeface="標楷體" panose="03000509000000000000" pitchFamily="65" charset="-120"/>
                <a:ea typeface="標楷體" panose="03000509000000000000" pitchFamily="65" charset="-120"/>
              </a:rPr>
              <a:t>基本法</a:t>
            </a:r>
            <a:r>
              <a:rPr lang="en-US" altLang="zh-TW" sz="1600" dirty="0">
                <a:effectLst/>
                <a:latin typeface="標楷體" panose="03000509000000000000" pitchFamily="65" charset="-120"/>
                <a:ea typeface="標楷體" panose="03000509000000000000" pitchFamily="65" charset="-120"/>
              </a:rPr>
              <a:t>》</a:t>
            </a:r>
            <a:r>
              <a:rPr lang="zh-TW" altLang="en-US" sz="1600" dirty="0">
                <a:effectLst/>
                <a:latin typeface="標楷體" panose="03000509000000000000" pitchFamily="65" charset="-120"/>
                <a:ea typeface="標楷體" panose="03000509000000000000" pitchFamily="65" charset="-120"/>
              </a:rPr>
              <a:t>、「一國兩制」、憲制發展、社會管治及內地及香港關係的研究，一方面梳理及研究</a:t>
            </a:r>
            <a:r>
              <a:rPr lang="en-US" altLang="zh-TW" sz="1600" dirty="0">
                <a:effectLst/>
                <a:latin typeface="標楷體" panose="03000509000000000000" pitchFamily="65" charset="-120"/>
                <a:ea typeface="標楷體" panose="03000509000000000000" pitchFamily="65" charset="-120"/>
              </a:rPr>
              <a:t>《</a:t>
            </a:r>
            <a:r>
              <a:rPr lang="zh-TW" altLang="en-US" sz="1600" dirty="0">
                <a:effectLst/>
                <a:latin typeface="標楷體" panose="03000509000000000000" pitchFamily="65" charset="-120"/>
                <a:ea typeface="標楷體" panose="03000509000000000000" pitchFamily="65" charset="-120"/>
              </a:rPr>
              <a:t>基本法</a:t>
            </a:r>
            <a:r>
              <a:rPr lang="en-US" altLang="zh-TW" sz="1600" dirty="0">
                <a:effectLst/>
                <a:latin typeface="標楷體" panose="03000509000000000000" pitchFamily="65" charset="-120"/>
                <a:ea typeface="標楷體" panose="03000509000000000000" pitchFamily="65" charset="-120"/>
              </a:rPr>
              <a:t>》</a:t>
            </a:r>
            <a:r>
              <a:rPr lang="zh-TW" altLang="en-US" sz="1600" dirty="0">
                <a:effectLst/>
                <a:latin typeface="標楷體" panose="03000509000000000000" pitchFamily="65" charset="-120"/>
                <a:ea typeface="標楷體" panose="03000509000000000000" pitchFamily="65" charset="-120"/>
              </a:rPr>
              <a:t>的法理基礎，另一方面透過研究社會心態和現況，為公眾及政府提供實際的解決方案。在教育方面，基金會將以專業的知識和經驗為學校、各社會組織、政府和香港十八區社區提供全面、準確的</a:t>
            </a:r>
            <a:r>
              <a:rPr lang="en-US" altLang="zh-TW" sz="1600" dirty="0">
                <a:effectLst/>
                <a:latin typeface="標楷體" panose="03000509000000000000" pitchFamily="65" charset="-120"/>
                <a:ea typeface="標楷體" panose="03000509000000000000" pitchFamily="65" charset="-120"/>
              </a:rPr>
              <a:t>《</a:t>
            </a:r>
            <a:r>
              <a:rPr lang="zh-TW" altLang="en-US" sz="1600" dirty="0">
                <a:effectLst/>
                <a:latin typeface="標楷體" panose="03000509000000000000" pitchFamily="65" charset="-120"/>
                <a:ea typeface="標楷體" panose="03000509000000000000" pitchFamily="65" charset="-120"/>
              </a:rPr>
              <a:t>基本法</a:t>
            </a:r>
            <a:r>
              <a:rPr lang="en-US" altLang="zh-TW" sz="1600" dirty="0">
                <a:effectLst/>
                <a:latin typeface="標楷體" panose="03000509000000000000" pitchFamily="65" charset="-120"/>
                <a:ea typeface="標楷體" panose="03000509000000000000" pitchFamily="65" charset="-120"/>
              </a:rPr>
              <a:t>》</a:t>
            </a:r>
            <a:r>
              <a:rPr lang="zh-TW" altLang="en-US" sz="1600" dirty="0">
                <a:effectLst/>
                <a:latin typeface="標楷體" panose="03000509000000000000" pitchFamily="65" charset="-120"/>
                <a:ea typeface="標楷體" panose="03000509000000000000" pitchFamily="65" charset="-120"/>
              </a:rPr>
              <a:t>教育服務，分享基金會的研究成果。</a:t>
            </a:r>
          </a:p>
          <a:p>
            <a:br>
              <a:rPr lang="zh-TW" altLang="en-US" sz="1400" dirty="0">
                <a:latin typeface="標楷體" panose="03000509000000000000" pitchFamily="65" charset="-120"/>
                <a:ea typeface="標楷體" panose="03000509000000000000" pitchFamily="65" charset="-120"/>
              </a:rPr>
            </a:br>
            <a:endParaRPr lang="zh-TW" altLang="en-US" sz="1400" dirty="0">
              <a:latin typeface="標楷體" panose="03000509000000000000" pitchFamily="65" charset="-120"/>
              <a:ea typeface="標楷體" panose="03000509000000000000" pitchFamily="65" charset="-120"/>
            </a:endParaRPr>
          </a:p>
        </p:txBody>
      </p:sp>
      <p:sp>
        <p:nvSpPr>
          <p:cNvPr id="9" name="文字方塊 8"/>
          <p:cNvSpPr txBox="1"/>
          <p:nvPr/>
        </p:nvSpPr>
        <p:spPr>
          <a:xfrm>
            <a:off x="276543" y="3059613"/>
            <a:ext cx="6437524" cy="3539430"/>
          </a:xfrm>
          <a:prstGeom prst="rect">
            <a:avLst/>
          </a:prstGeom>
          <a:noFill/>
        </p:spPr>
        <p:txBody>
          <a:bodyPr wrap="square" rtlCol="0">
            <a:spAutoFit/>
          </a:bodyPr>
          <a:lstStyle/>
          <a:p>
            <a:pPr algn="just"/>
            <a:r>
              <a:rPr lang="zh-TW" altLang="en-US" sz="1600" b="1" dirty="0">
                <a:effectLst/>
                <a:latin typeface="標楷體" panose="03000509000000000000" pitchFamily="65" charset="-120"/>
                <a:ea typeface="標楷體" panose="03000509000000000000" pitchFamily="65" charset="-120"/>
              </a:rPr>
              <a:t>願景</a:t>
            </a:r>
            <a:r>
              <a:rPr lang="en-US" altLang="zh-TW" sz="1600" b="1" dirty="0">
                <a:effectLst/>
                <a:latin typeface="標楷體" panose="03000509000000000000" pitchFamily="65" charset="-120"/>
                <a:ea typeface="標楷體" panose="03000509000000000000" pitchFamily="65" charset="-120"/>
              </a:rPr>
              <a:t>2030 — </a:t>
            </a:r>
            <a:r>
              <a:rPr lang="zh-TW" altLang="en-US" sz="1600" b="1" dirty="0">
                <a:effectLst/>
                <a:latin typeface="標楷體" panose="03000509000000000000" pitchFamily="65" charset="-120"/>
                <a:ea typeface="標楷體" panose="03000509000000000000" pitchFamily="65" charset="-120"/>
              </a:rPr>
              <a:t>聚焦法治 </a:t>
            </a:r>
            <a:r>
              <a:rPr lang="en-US" altLang="zh-TW" sz="1600" b="1" dirty="0">
                <a:effectLst/>
                <a:latin typeface="標楷體" panose="03000509000000000000" pitchFamily="65" charset="-120"/>
                <a:ea typeface="標楷體" panose="03000509000000000000" pitchFamily="65" charset="-120"/>
              </a:rPr>
              <a:t>Vision 2030 for Rule of Law</a:t>
            </a:r>
            <a:endParaRPr lang="zh-TW" altLang="en-US" sz="1600" dirty="0">
              <a:effectLst/>
              <a:latin typeface="標楷體" panose="03000509000000000000" pitchFamily="65" charset="-120"/>
              <a:ea typeface="標楷體" panose="03000509000000000000" pitchFamily="65" charset="-120"/>
            </a:endParaRPr>
          </a:p>
          <a:p>
            <a:pPr algn="just"/>
            <a:r>
              <a:rPr lang="zh-TW" altLang="en-US" sz="1600" dirty="0">
                <a:effectLst/>
                <a:latin typeface="標楷體" panose="03000509000000000000" pitchFamily="65" charset="-120"/>
                <a:ea typeface="標楷體" panose="03000509000000000000" pitchFamily="65" charset="-120"/>
              </a:rPr>
              <a:t>​</a:t>
            </a:r>
          </a:p>
          <a:p>
            <a:pPr algn="just"/>
            <a:r>
              <a:rPr lang="en-US" altLang="zh-TW" sz="1600" dirty="0">
                <a:effectLst/>
                <a:latin typeface="標楷體" panose="03000509000000000000" pitchFamily="65" charset="-120"/>
                <a:ea typeface="標楷體" panose="03000509000000000000" pitchFamily="65" charset="-120"/>
              </a:rPr>
              <a:t>2015</a:t>
            </a:r>
            <a:r>
              <a:rPr lang="zh-TW" altLang="en-US" sz="1600" dirty="0">
                <a:effectLst/>
                <a:latin typeface="標楷體" panose="03000509000000000000" pitchFamily="65" charset="-120"/>
                <a:ea typeface="標楷體" panose="03000509000000000000" pitchFamily="65" charset="-120"/>
              </a:rPr>
              <a:t>年，聯合國全體成員國通過</a:t>
            </a:r>
            <a:r>
              <a:rPr lang="en-US" altLang="zh-TW" sz="1600" dirty="0">
                <a:effectLst/>
                <a:latin typeface="標楷體" panose="03000509000000000000" pitchFamily="65" charset="-120"/>
                <a:ea typeface="標楷體" panose="03000509000000000000" pitchFamily="65" charset="-120"/>
              </a:rPr>
              <a:t>《2030</a:t>
            </a:r>
            <a:r>
              <a:rPr lang="zh-TW" altLang="en-US" sz="1600" dirty="0">
                <a:effectLst/>
                <a:latin typeface="標楷體" panose="03000509000000000000" pitchFamily="65" charset="-120"/>
                <a:ea typeface="標楷體" panose="03000509000000000000" pitchFamily="65" charset="-120"/>
              </a:rPr>
              <a:t>年可持續發展議程</a:t>
            </a:r>
            <a:r>
              <a:rPr lang="en-US" altLang="zh-TW" sz="1600" dirty="0">
                <a:effectLst/>
                <a:latin typeface="標楷體" panose="03000509000000000000" pitchFamily="65" charset="-120"/>
                <a:ea typeface="標楷體" panose="03000509000000000000" pitchFamily="65" charset="-120"/>
              </a:rPr>
              <a:t>》</a:t>
            </a:r>
            <a:r>
              <a:rPr lang="zh-TW" altLang="en-US" sz="1600" dirty="0">
                <a:effectLst/>
                <a:latin typeface="標楷體" panose="03000509000000000000" pitchFamily="65" charset="-120"/>
                <a:ea typeface="標楷體" panose="03000509000000000000" pitchFamily="65" charset="-120"/>
              </a:rPr>
              <a:t>，為全球創造更美好和更可持續的未來勾劃藍圖。該項目標互有關連，而法治是成功落實目標的重要支柱。當中的目標</a:t>
            </a:r>
            <a:r>
              <a:rPr lang="en-US" altLang="zh-TW" sz="1600" dirty="0">
                <a:effectLst/>
                <a:latin typeface="標楷體" panose="03000509000000000000" pitchFamily="65" charset="-120"/>
                <a:ea typeface="標楷體" panose="03000509000000000000" pitchFamily="65" charset="-120"/>
              </a:rPr>
              <a:t>16</a:t>
            </a:r>
            <a:r>
              <a:rPr lang="zh-TW" altLang="en-US" sz="1600" dirty="0">
                <a:effectLst/>
                <a:latin typeface="標楷體" panose="03000509000000000000" pitchFamily="65" charset="-120"/>
                <a:ea typeface="標楷體" panose="03000509000000000000" pitchFamily="65" charset="-120"/>
              </a:rPr>
              <a:t>（</a:t>
            </a:r>
            <a:r>
              <a:rPr lang="en-US" altLang="zh-TW" sz="1600" dirty="0">
                <a:effectLst/>
                <a:latin typeface="標楷體" panose="03000509000000000000" pitchFamily="65" charset="-120"/>
                <a:ea typeface="標楷體" panose="03000509000000000000" pitchFamily="65" charset="-120"/>
              </a:rPr>
              <a:t>Goal 16</a:t>
            </a:r>
            <a:r>
              <a:rPr lang="zh-TW" altLang="en-US" sz="1600" dirty="0">
                <a:effectLst/>
                <a:latin typeface="標楷體" panose="03000509000000000000" pitchFamily="65" charset="-120"/>
                <a:ea typeface="標楷體" panose="03000509000000000000" pitchFamily="65" charset="-120"/>
              </a:rPr>
              <a:t>）旨在創建和平與包容的社會以促進可持續發展；讓所有人都有平等訴諸司法的機會；以及在各層面建立有效、負責任和包容的機構。 </a:t>
            </a:r>
          </a:p>
          <a:p>
            <a:pPr algn="just"/>
            <a:endParaRPr lang="zh-TW" altLang="en-US" sz="1600" dirty="0">
              <a:effectLst/>
              <a:latin typeface="標楷體" panose="03000509000000000000" pitchFamily="65" charset="-120"/>
              <a:ea typeface="標楷體" panose="03000509000000000000" pitchFamily="65" charset="-120"/>
            </a:endParaRPr>
          </a:p>
          <a:p>
            <a:pPr algn="just"/>
            <a:r>
              <a:rPr lang="zh-TW" altLang="en-US" sz="1600" dirty="0">
                <a:effectLst/>
                <a:latin typeface="標楷體" panose="03000509000000000000" pitchFamily="65" charset="-120"/>
                <a:ea typeface="標楷體" panose="03000509000000000000" pitchFamily="65" charset="-120"/>
              </a:rPr>
              <a:t>基於上述背景，香港特區政府律政司決定訂立一項新計劃，即「願景</a:t>
            </a:r>
            <a:r>
              <a:rPr lang="en-US" altLang="zh-TW" sz="1600" dirty="0">
                <a:effectLst/>
                <a:latin typeface="標楷體" panose="03000509000000000000" pitchFamily="65" charset="-120"/>
                <a:ea typeface="標楷體" panose="03000509000000000000" pitchFamily="65" charset="-120"/>
              </a:rPr>
              <a:t>2030 — </a:t>
            </a:r>
            <a:r>
              <a:rPr lang="zh-TW" altLang="en-US" sz="1600" dirty="0">
                <a:effectLst/>
                <a:latin typeface="標楷體" panose="03000509000000000000" pitchFamily="65" charset="-120"/>
                <a:ea typeface="標楷體" panose="03000509000000000000" pitchFamily="65" charset="-120"/>
              </a:rPr>
              <a:t>聚焦法治」（</a:t>
            </a:r>
            <a:r>
              <a:rPr lang="en-US" altLang="zh-TW" sz="1600" dirty="0">
                <a:effectLst/>
                <a:latin typeface="標楷體" panose="03000509000000000000" pitchFamily="65" charset="-120"/>
                <a:ea typeface="標楷體" panose="03000509000000000000" pitchFamily="65" charset="-120"/>
              </a:rPr>
              <a:t>Vision 2030 for Rule of Law</a:t>
            </a:r>
            <a:r>
              <a:rPr lang="zh-TW" altLang="en-US" sz="1600" dirty="0">
                <a:effectLst/>
                <a:latin typeface="標楷體" panose="03000509000000000000" pitchFamily="65" charset="-120"/>
                <a:ea typeface="標楷體" panose="03000509000000000000" pitchFamily="65" charset="-120"/>
              </a:rPr>
              <a:t>）。這項措施旨在透過研究、持份者互相合作和能力建設探討法治的各個元素，推廣對法治的正確理解和認識，從而在本地以至國際層面促進共融和公平社會的可持續發展。</a:t>
            </a:r>
          </a:p>
          <a:p>
            <a:endParaRPr lang="zh-TW" altLang="en-US" sz="1600" dirty="0">
              <a:latin typeface="標楷體" panose="03000509000000000000" pitchFamily="65" charset="-120"/>
              <a:ea typeface="標楷體" panose="03000509000000000000" pitchFamily="65" charset="-120"/>
            </a:endParaRPr>
          </a:p>
        </p:txBody>
      </p:sp>
      <p:sp>
        <p:nvSpPr>
          <p:cNvPr id="10" name="文字方塊 8">
            <a:extLst>
              <a:ext uri="{FF2B5EF4-FFF2-40B4-BE49-F238E27FC236}">
                <a16:creationId xmlns:a16="http://schemas.microsoft.com/office/drawing/2014/main" id="{5D3F18C0-8855-4A5C-8912-94CE5B361DC7}"/>
              </a:ext>
            </a:extLst>
          </p:cNvPr>
          <p:cNvSpPr txBox="1"/>
          <p:nvPr/>
        </p:nvSpPr>
        <p:spPr>
          <a:xfrm>
            <a:off x="8712063" y="6459680"/>
            <a:ext cx="457200" cy="369332"/>
          </a:xfrm>
          <a:prstGeom prst="rect">
            <a:avLst/>
          </a:prstGeom>
          <a:noFill/>
        </p:spPr>
        <p:txBody>
          <a:bodyPr wrap="square" rtlCol="0">
            <a:spAutoFit/>
          </a:bodyPr>
          <a:lstStyle>
            <a:defPPr>
              <a:defRPr lang="zh-TW"/>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9pPr>
          </a:lstStyle>
          <a:p>
            <a:r>
              <a:rPr lang="en-US" altLang="zh-HK" dirty="0">
                <a:latin typeface="標楷體" panose="03000509000000000000" pitchFamily="65" charset="-120"/>
                <a:ea typeface="標楷體" panose="03000509000000000000" pitchFamily="65" charset="-120"/>
              </a:rPr>
              <a:t>38</a:t>
            </a:r>
            <a:endParaRPr lang="zh-HK" altLang="en-US" dirty="0">
              <a:latin typeface="標楷體" panose="03000509000000000000" pitchFamily="65" charset="-120"/>
              <a:ea typeface="標楷體" panose="03000509000000000000" pitchFamily="65" charset="-12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611259" y="417755"/>
            <a:ext cx="3921482" cy="3898750"/>
          </a:xfrm>
          <a:prstGeom prst="rect">
            <a:avLst/>
          </a:prstGeom>
        </p:spPr>
      </p:pic>
      <p:sp>
        <p:nvSpPr>
          <p:cNvPr id="1073744014" name="Text Box 1073744013"/>
          <p:cNvSpPr txBox="1"/>
          <p:nvPr/>
        </p:nvSpPr>
        <p:spPr>
          <a:xfrm>
            <a:off x="316994" y="4316505"/>
            <a:ext cx="8503478" cy="2136831"/>
          </a:xfrm>
          <a:prstGeom prst="rect">
            <a:avLst/>
          </a:prstGeom>
          <a:solidFill>
            <a:srgbClr val="FFFFFF"/>
          </a:solidFill>
          <a:ln w="9525" cap="flat" cmpd="sng">
            <a:noFill/>
            <a:prstDash val="solid"/>
            <a:miter/>
            <a:headEnd type="none" w="med" len="med"/>
            <a:tailEnd type="none" w="med" len="med"/>
          </a:ln>
        </p:spPr>
        <p:txBody>
          <a:bodyPr vert="horz" wrap="square" anchor="t"/>
          <a:lstStyle/>
          <a:p>
            <a:pPr indent="304800">
              <a:spcBef>
                <a:spcPts val="0"/>
              </a:spcBef>
            </a:pPr>
            <a:r>
              <a:rPr lang="en-US" sz="2400" dirty="0">
                <a:latin typeface="標楷體" panose="03000509000000000000" pitchFamily="65" charset="-120"/>
                <a:ea typeface="標楷體" panose="03000509000000000000" pitchFamily="65" charset="-120"/>
                <a:cs typeface="標楷體" panose="03000509000000000000" pitchFamily="65" charset="-120"/>
              </a:rPr>
              <a:t>《</a:t>
            </a:r>
            <a:r>
              <a:rPr lang="en-US" sz="2400" dirty="0" err="1">
                <a:latin typeface="標楷體" panose="03000509000000000000" pitchFamily="65" charset="-120"/>
                <a:ea typeface="標楷體" panose="03000509000000000000" pitchFamily="65" charset="-120"/>
                <a:cs typeface="標楷體" panose="03000509000000000000" pitchFamily="65" charset="-120"/>
              </a:rPr>
              <a:t>基本法》第十三條</a:t>
            </a:r>
            <a:endParaRPr lang="en-US" sz="2400" dirty="0">
              <a:latin typeface="標楷體" panose="03000509000000000000" pitchFamily="65" charset="-120"/>
              <a:ea typeface="標楷體" panose="03000509000000000000" pitchFamily="65" charset="-120"/>
              <a:cs typeface="標楷體" panose="03000509000000000000" pitchFamily="65" charset="-120"/>
            </a:endParaRPr>
          </a:p>
          <a:p>
            <a:pPr marL="342900" indent="-342900">
              <a:spcBef>
                <a:spcPts val="600"/>
              </a:spcBef>
              <a:buFont typeface="Arial" panose="020B0604020202020204" pitchFamily="34" charset="0"/>
              <a:buChar char="•"/>
            </a:pPr>
            <a:r>
              <a:rPr lang="en-US" sz="2200" dirty="0">
                <a:latin typeface="標楷體" panose="03000509000000000000" pitchFamily="65" charset="-120"/>
                <a:ea typeface="標楷體" panose="03000509000000000000" pitchFamily="65" charset="-120"/>
                <a:cs typeface="標楷體" panose="03000509000000000000" pitchFamily="65" charset="-120"/>
              </a:rPr>
              <a:t>	</a:t>
            </a:r>
            <a:r>
              <a:rPr lang="en-US" sz="2200" dirty="0" err="1">
                <a:latin typeface="標楷體" panose="03000509000000000000" pitchFamily="65" charset="-120"/>
                <a:ea typeface="標楷體" panose="03000509000000000000" pitchFamily="65" charset="-120"/>
                <a:cs typeface="標楷體" panose="03000509000000000000" pitchFamily="65" charset="-120"/>
              </a:rPr>
              <a:t>中央人民政府負責管理與香港特別行政區有關的外交事務</a:t>
            </a:r>
            <a:r>
              <a:rPr lang="en-US" sz="2200" dirty="0">
                <a:latin typeface="標楷體" panose="03000509000000000000" pitchFamily="65" charset="-120"/>
                <a:ea typeface="標楷體" panose="03000509000000000000" pitchFamily="65" charset="-120"/>
                <a:cs typeface="標楷體" panose="03000509000000000000" pitchFamily="65" charset="-120"/>
              </a:rPr>
              <a:t>。</a:t>
            </a:r>
          </a:p>
          <a:p>
            <a:pPr marL="342900" indent="-342900">
              <a:spcBef>
                <a:spcPts val="600"/>
              </a:spcBef>
              <a:buFont typeface="Arial" panose="020B0604020202020204" pitchFamily="34" charset="0"/>
              <a:buChar char="•"/>
            </a:pPr>
            <a:r>
              <a:rPr lang="en-US" sz="2200" dirty="0">
                <a:latin typeface="標楷體" panose="03000509000000000000" pitchFamily="65" charset="-120"/>
                <a:ea typeface="標楷體" panose="03000509000000000000" pitchFamily="65" charset="-120"/>
                <a:cs typeface="標楷體" panose="03000509000000000000" pitchFamily="65" charset="-120"/>
              </a:rPr>
              <a:t>   	</a:t>
            </a:r>
            <a:r>
              <a:rPr lang="en-US" sz="2200" dirty="0" err="1">
                <a:latin typeface="標楷體" panose="03000509000000000000" pitchFamily="65" charset="-120"/>
                <a:ea typeface="標楷體" panose="03000509000000000000" pitchFamily="65" charset="-120"/>
                <a:cs typeface="標楷體" panose="03000509000000000000" pitchFamily="65" charset="-120"/>
              </a:rPr>
              <a:t>中華人民共和國外交部在香港設立機構處理外交事務</a:t>
            </a:r>
            <a:r>
              <a:rPr lang="en-US" sz="2200" dirty="0">
                <a:latin typeface="標楷體" panose="03000509000000000000" pitchFamily="65" charset="-120"/>
                <a:ea typeface="標楷體" panose="03000509000000000000" pitchFamily="65" charset="-120"/>
                <a:cs typeface="標楷體" panose="03000509000000000000" pitchFamily="65" charset="-120"/>
              </a:rPr>
              <a:t>。</a:t>
            </a:r>
          </a:p>
          <a:p>
            <a:pPr marL="342900" indent="-342900">
              <a:spcBef>
                <a:spcPts val="600"/>
              </a:spcBef>
              <a:buFont typeface="Arial" panose="020B0604020202020204" pitchFamily="34" charset="0"/>
              <a:buChar char="•"/>
            </a:pPr>
            <a:r>
              <a:rPr lang="en-US" sz="2200" dirty="0">
                <a:latin typeface="標楷體" panose="03000509000000000000" pitchFamily="65" charset="-120"/>
                <a:ea typeface="標楷體" panose="03000509000000000000" pitchFamily="65" charset="-120"/>
                <a:cs typeface="標楷體" panose="03000509000000000000" pitchFamily="65" charset="-120"/>
              </a:rPr>
              <a:t>    	</a:t>
            </a:r>
            <a:r>
              <a:rPr lang="en-US" sz="2200" dirty="0" err="1">
                <a:latin typeface="標楷體" panose="03000509000000000000" pitchFamily="65" charset="-120"/>
                <a:ea typeface="標楷體" panose="03000509000000000000" pitchFamily="65" charset="-120"/>
                <a:cs typeface="標楷體" panose="03000509000000000000" pitchFamily="65" charset="-120"/>
              </a:rPr>
              <a:t>中央人民政府授權香港特別行政區依照本法自行處理有關</a:t>
            </a:r>
            <a:r>
              <a:rPr lang="en-US" sz="2200" dirty="0">
                <a:latin typeface="標楷體" panose="03000509000000000000" pitchFamily="65" charset="-120"/>
                <a:ea typeface="標楷體" panose="03000509000000000000" pitchFamily="65" charset="-120"/>
                <a:cs typeface="標楷體" panose="03000509000000000000" pitchFamily="65" charset="-120"/>
              </a:rPr>
              <a:t>	</a:t>
            </a:r>
            <a:r>
              <a:rPr lang="en-US" sz="2200" dirty="0" err="1">
                <a:latin typeface="標楷體" panose="03000509000000000000" pitchFamily="65" charset="-120"/>
                <a:ea typeface="標楷體" panose="03000509000000000000" pitchFamily="65" charset="-120"/>
                <a:cs typeface="標楷體" panose="03000509000000000000" pitchFamily="65" charset="-120"/>
              </a:rPr>
              <a:t>的對外事務</a:t>
            </a:r>
            <a:r>
              <a:rPr lang="en-US" sz="2200" dirty="0"/>
              <a:t>。</a:t>
            </a:r>
          </a:p>
          <a:p>
            <a:endParaRPr lang="en-US" dirty="0"/>
          </a:p>
        </p:txBody>
      </p:sp>
      <p:sp>
        <p:nvSpPr>
          <p:cNvPr id="5" name="文字方塊 4">
            <a:extLst>
              <a:ext uri="{FF2B5EF4-FFF2-40B4-BE49-F238E27FC236}">
                <a16:creationId xmlns:a16="http://schemas.microsoft.com/office/drawing/2014/main" id="{D3FB1731-C2A0-492D-A6E4-E6C754284F5D}"/>
              </a:ext>
            </a:extLst>
          </p:cNvPr>
          <p:cNvSpPr txBox="1"/>
          <p:nvPr/>
        </p:nvSpPr>
        <p:spPr>
          <a:xfrm>
            <a:off x="8820472" y="6453336"/>
            <a:ext cx="457200" cy="369332"/>
          </a:xfrm>
          <a:prstGeom prst="rect">
            <a:avLst/>
          </a:prstGeom>
          <a:noFill/>
        </p:spPr>
        <p:txBody>
          <a:bodyPr wrap="square" rtlCol="0">
            <a:spAutoFit/>
          </a:bodyPr>
          <a:lstStyle/>
          <a:p>
            <a:r>
              <a:rPr lang="en-US" altLang="zh-HK" dirty="0">
                <a:latin typeface="標楷體" panose="03000509000000000000" pitchFamily="65" charset="-120"/>
                <a:ea typeface="標楷體" panose="03000509000000000000" pitchFamily="65" charset="-120"/>
              </a:rPr>
              <a:t>3</a:t>
            </a:r>
            <a:endParaRPr lang="zh-HK" altLang="en-US" dirty="0">
              <a:latin typeface="標楷體" panose="03000509000000000000" pitchFamily="65" charset="-120"/>
              <a:ea typeface="標楷體" panose="03000509000000000000" pitchFamily="65"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3500"/>
                                        <p:tgtEl>
                                          <p:spTgt spid="4"/>
                                        </p:tgtEl>
                                      </p:cBhvr>
                                    </p:animEffect>
                                    <p:anim calcmode="lin" valueType="num">
                                      <p:cBhvr>
                                        <p:cTn id="8" dur="3500" fill="hold"/>
                                        <p:tgtEl>
                                          <p:spTgt spid="4"/>
                                        </p:tgtEl>
                                        <p:attrNameLst>
                                          <p:attrName>ppt_w</p:attrName>
                                        </p:attrNameLst>
                                      </p:cBhvr>
                                      <p:tavLst>
                                        <p:tav tm="0" fmla="#ppt_w*sin(2.5*pi*$)">
                                          <p:val>
                                            <p:fltVal val="0"/>
                                          </p:val>
                                        </p:tav>
                                        <p:tav tm="100000">
                                          <p:val>
                                            <p:fltVal val="1"/>
                                          </p:val>
                                        </p:tav>
                                      </p:tavLst>
                                    </p:anim>
                                    <p:anim calcmode="lin" valueType="num">
                                      <p:cBhvr>
                                        <p:cTn id="9" dur="35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err="1">
                <a:latin typeface="標楷體" panose="03000509000000000000" pitchFamily="65" charset="-120"/>
                <a:ea typeface="標楷體" panose="03000509000000000000" pitchFamily="65" charset="-120"/>
                <a:sym typeface="+mn-ea"/>
              </a:rPr>
              <a:t>從《基本法》的對外事務看法律的美</a:t>
            </a:r>
            <a:endParaRPr lang="en-US" dirty="0">
              <a:latin typeface="標楷體" panose="03000509000000000000" pitchFamily="65" charset="-120"/>
              <a:ea typeface="標楷體" panose="03000509000000000000" pitchFamily="65" charset="-120"/>
            </a:endParaRPr>
          </a:p>
        </p:txBody>
      </p:sp>
      <p:sp>
        <p:nvSpPr>
          <p:cNvPr id="10" name="Text Placeholder 9"/>
          <p:cNvSpPr>
            <a:spLocks noGrp="1"/>
          </p:cNvSpPr>
          <p:nvPr>
            <p:ph type="body" orient="vert" idx="1"/>
          </p:nvPr>
        </p:nvSpPr>
        <p:spPr>
          <a:xfrm>
            <a:off x="453023" y="1275661"/>
            <a:ext cx="8099425" cy="4798695"/>
          </a:xfrm>
        </p:spPr>
        <p:txBody>
          <a:bodyPr vert="horz"/>
          <a:lstStyle/>
          <a:p>
            <a:pPr marL="0" indent="0">
              <a:buNone/>
            </a:pPr>
            <a:endParaRPr lang="en-US" sz="2600" dirty="0">
              <a:ea typeface="標楷體" panose="03000509000000000000" pitchFamily="65" charset="-120"/>
            </a:endParaRPr>
          </a:p>
          <a:p>
            <a:pPr marL="0" indent="0">
              <a:buNone/>
            </a:pPr>
            <a:endParaRPr lang="en-US" sz="2600" dirty="0">
              <a:ea typeface="標楷體" panose="03000509000000000000" pitchFamily="65" charset="-120"/>
            </a:endParaRPr>
          </a:p>
          <a:p>
            <a:pPr marL="0" indent="0" algn="just">
              <a:lnSpc>
                <a:spcPts val="3400"/>
              </a:lnSpc>
              <a:spcBef>
                <a:spcPts val="0"/>
              </a:spcBef>
              <a:buNone/>
            </a:pPr>
            <a:r>
              <a:rPr lang="en-US" sz="2200" dirty="0">
                <a:ea typeface="標楷體" panose="03000509000000000000" pitchFamily="65" charset="-120"/>
              </a:rPr>
              <a:t>	</a:t>
            </a:r>
            <a:r>
              <a:rPr lang="en-US" sz="2200" dirty="0">
                <a:latin typeface="標楷體" panose="03000509000000000000" pitchFamily="65" charset="-120"/>
                <a:ea typeface="標楷體" panose="03000509000000000000" pitchFamily="65" charset="-120"/>
              </a:rPr>
              <a:t>香港不是一個國家，但在回歸前，作為一個國際大都會和蓬勃的經濟體，香港已經藉不同的途徑與世界各國、各地區及不同的國際組織簽訂過一些協議，回歸後這些協議是否仍然獲得承認？香港能否繼續就經貿、旅遊、文化等項目與各國各地繼續直接談判與訂定協議？這些安排不但有助保持香港原有的資本主義制度和生活方式，也是維持香港經濟、金融與貿易等持續發展的重要因素。</a:t>
            </a:r>
          </a:p>
          <a:p>
            <a:pPr marL="0" indent="0">
              <a:buNone/>
            </a:pPr>
            <a:r>
              <a:rPr lang="en-US" sz="2600" dirty="0">
                <a:ea typeface="標楷體" panose="03000509000000000000" pitchFamily="65" charset="-120"/>
              </a:rPr>
              <a:t>	</a:t>
            </a:r>
          </a:p>
        </p:txBody>
      </p:sp>
      <p:grpSp>
        <p:nvGrpSpPr>
          <p:cNvPr id="385" name="Group 385"/>
          <p:cNvGrpSpPr/>
          <p:nvPr/>
        </p:nvGrpSpPr>
        <p:grpSpPr>
          <a:xfrm>
            <a:off x="587375" y="1417638"/>
            <a:ext cx="1744345" cy="739140"/>
            <a:chOff x="6502" y="7859"/>
            <a:chExt cx="1906" cy="864"/>
          </a:xfrm>
        </p:grpSpPr>
        <p:grpSp>
          <p:nvGrpSpPr>
            <p:cNvPr id="248" name="Group 248"/>
            <p:cNvGrpSpPr/>
            <p:nvPr/>
          </p:nvGrpSpPr>
          <p:grpSpPr>
            <a:xfrm>
              <a:off x="6502" y="7859"/>
              <a:ext cx="1907" cy="865"/>
              <a:chOff x="5646" y="8899"/>
              <a:chExt cx="1907" cy="865"/>
            </a:xfrm>
          </p:grpSpPr>
          <p:sp>
            <p:nvSpPr>
              <p:cNvPr id="246" name="Oval 246"/>
              <p:cNvSpPr/>
              <p:nvPr/>
            </p:nvSpPr>
            <p:spPr>
              <a:xfrm>
                <a:off x="5646" y="8899"/>
                <a:ext cx="850" cy="850"/>
              </a:xfrm>
              <a:prstGeom prst="ellipse">
                <a:avLst/>
              </a:prstGeom>
              <a:gradFill rotWithShape="0">
                <a:gsLst>
                  <a:gs pos="0">
                    <a:srgbClr val="9BBB59"/>
                  </a:gs>
                  <a:gs pos="100000">
                    <a:srgbClr val="4E6128"/>
                  </a:gs>
                </a:gsLst>
                <a:lin ang="2700000" scaled="1"/>
                <a:tileRect/>
              </a:gradFill>
              <a:ln w="12700" cap="flat" cmpd="sng">
                <a:solidFill>
                  <a:srgbClr val="F2F2F2"/>
                </a:solidFill>
                <a:prstDash val="solid"/>
                <a:headEnd type="none" w="med" len="med"/>
                <a:tailEnd type="none" w="med" len="med"/>
              </a:ln>
              <a:effectLst>
                <a:outerShdw sy="50000" kx="-2453608" rotWithShape="0">
                  <a:srgbClr val="D6E3BC">
                    <a:alpha val="50000"/>
                  </a:srgbClr>
                </a:outerShdw>
              </a:effectLst>
            </p:spPr>
          </p:sp>
          <p:sp>
            <p:nvSpPr>
              <p:cNvPr id="247" name="Oval 247"/>
              <p:cNvSpPr/>
              <p:nvPr/>
            </p:nvSpPr>
            <p:spPr>
              <a:xfrm>
                <a:off x="6703" y="8914"/>
                <a:ext cx="850" cy="850"/>
              </a:xfrm>
              <a:prstGeom prst="ellipse">
                <a:avLst/>
              </a:prstGeom>
              <a:gradFill rotWithShape="0">
                <a:gsLst>
                  <a:gs pos="0">
                    <a:srgbClr val="9BBB59"/>
                  </a:gs>
                  <a:gs pos="100000">
                    <a:srgbClr val="4E6128"/>
                  </a:gs>
                </a:gsLst>
                <a:lin ang="2700000" scaled="1"/>
                <a:tileRect/>
              </a:gradFill>
              <a:ln w="12700" cap="flat" cmpd="sng">
                <a:solidFill>
                  <a:srgbClr val="F2F2F2"/>
                </a:solidFill>
                <a:prstDash val="solid"/>
                <a:headEnd type="none" w="med" len="med"/>
                <a:tailEnd type="none" w="med" len="med"/>
              </a:ln>
              <a:effectLst>
                <a:outerShdw sy="50000" kx="-2453608" rotWithShape="0">
                  <a:srgbClr val="D6E3BC">
                    <a:alpha val="50000"/>
                  </a:srgbClr>
                </a:outerShdw>
              </a:effectLst>
            </p:spPr>
          </p:sp>
        </p:grpSp>
        <p:grpSp>
          <p:nvGrpSpPr>
            <p:cNvPr id="257" name="Group 257"/>
            <p:cNvGrpSpPr/>
            <p:nvPr/>
          </p:nvGrpSpPr>
          <p:grpSpPr>
            <a:xfrm>
              <a:off x="6600" y="7860"/>
              <a:ext cx="1625" cy="716"/>
              <a:chOff x="6600" y="7860"/>
              <a:chExt cx="1625" cy="716"/>
            </a:xfrm>
          </p:grpSpPr>
          <p:sp>
            <p:nvSpPr>
              <p:cNvPr id="249" name="Text Box 249"/>
              <p:cNvSpPr txBox="1"/>
              <p:nvPr/>
            </p:nvSpPr>
            <p:spPr>
              <a:xfrm>
                <a:off x="6600" y="7860"/>
                <a:ext cx="534" cy="717"/>
              </a:xfrm>
              <a:prstGeom prst="rect">
                <a:avLst/>
              </a:prstGeom>
              <a:noFill/>
              <a:ln w="6350">
                <a:noFill/>
              </a:ln>
            </p:spPr>
            <p:style>
              <a:lnRef idx="0">
                <a:schemeClr val="accent1"/>
              </a:lnRef>
              <a:fillRef idx="0">
                <a:schemeClr val="accen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noAutofit/>
              </a:bodyPr>
              <a:lstStyle/>
              <a:p>
                <a:r>
                  <a:rPr lang="en-US" altLang="zh-CN" sz="3600" b="1" kern="100" dirty="0">
                    <a:solidFill>
                      <a:srgbClr val="FFFFFF"/>
                    </a:solidFill>
                    <a:latin typeface="標楷體" panose="03000509000000000000" pitchFamily="65" charset="-120"/>
                    <a:ea typeface="標楷體" panose="03000509000000000000" pitchFamily="65" charset="-120"/>
                    <a:cs typeface="標楷體" panose="03000509000000000000" pitchFamily="65" charset="-120"/>
                    <a:sym typeface="Times New Roman" panose="02020603050405020304"/>
                  </a:rPr>
                  <a:t>前</a:t>
                </a:r>
                <a:endParaRPr lang="en-US" altLang="zh-CN" sz="3600" b="1" kern="100" dirty="0">
                  <a:solidFill>
                    <a:srgbClr val="FFFFFF"/>
                  </a:solidFill>
                  <a:latin typeface="Times New Roman" panose="02020603050405020304"/>
                  <a:ea typeface="新細明體" panose="02020500000000000000" pitchFamily="18" charset="-120"/>
                  <a:cs typeface="Times New Roman" panose="02020603050405020304"/>
                  <a:sym typeface="Times New Roman" panose="02020603050405020304"/>
                </a:endParaRPr>
              </a:p>
              <a:p>
                <a:r>
                  <a:rPr lang="en-US" altLang="zh-CN" sz="3600" kern="100" dirty="0">
                    <a:solidFill>
                      <a:srgbClr val="FFFFFF"/>
                    </a:solidFill>
                    <a:latin typeface="Times New Roman" panose="02020603050405020304"/>
                    <a:ea typeface="SimSun" panose="02010600030101010101" pitchFamily="2" charset="-122"/>
                    <a:cs typeface="Times New Roman" panose="02020603050405020304"/>
                    <a:sym typeface="Times New Roman" panose="02020603050405020304"/>
                  </a:rPr>
                  <a:t> </a:t>
                </a:r>
              </a:p>
            </p:txBody>
          </p:sp>
          <p:sp>
            <p:nvSpPr>
              <p:cNvPr id="250" name="Text Box 250"/>
              <p:cNvSpPr txBox="1"/>
              <p:nvPr/>
            </p:nvSpPr>
            <p:spPr>
              <a:xfrm>
                <a:off x="7691" y="7860"/>
                <a:ext cx="534" cy="717"/>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noAutofit/>
              </a:bodyPr>
              <a:lstStyle/>
              <a:p>
                <a:r>
                  <a:rPr lang="en-US" altLang="zh-CN" sz="3600" b="1" kern="100">
                    <a:solidFill>
                      <a:srgbClr val="FFFFFF"/>
                    </a:solidFill>
                    <a:latin typeface="標楷體" panose="03000509000000000000" pitchFamily="65" charset="-120"/>
                    <a:ea typeface="標楷體" panose="03000509000000000000" pitchFamily="65" charset="-120"/>
                    <a:cs typeface="標楷體" panose="03000509000000000000" pitchFamily="65" charset="-120"/>
                    <a:sym typeface="Times New Roman" panose="02020603050405020304"/>
                  </a:rPr>
                  <a:t>言</a:t>
                </a:r>
                <a:endParaRPr lang="en-US" altLang="zh-CN" sz="3600" b="1" kern="100">
                  <a:solidFill>
                    <a:srgbClr val="FFFFFF"/>
                  </a:solidFill>
                  <a:latin typeface="Times New Roman" panose="02020603050405020304"/>
                  <a:ea typeface="新細明體" panose="02020500000000000000" pitchFamily="18" charset="-120"/>
                  <a:cs typeface="Times New Roman" panose="02020603050405020304"/>
                  <a:sym typeface="Times New Roman" panose="02020603050405020304"/>
                </a:endParaRPr>
              </a:p>
              <a:p>
                <a:r>
                  <a:rPr lang="en-US" altLang="zh-CN" sz="3600" kern="100">
                    <a:solidFill>
                      <a:srgbClr val="FFFFFF"/>
                    </a:solidFill>
                    <a:latin typeface="Times New Roman" panose="02020603050405020304"/>
                    <a:ea typeface="SimSun" panose="02010600030101010101" pitchFamily="2" charset="-122"/>
                    <a:cs typeface="Times New Roman" panose="02020603050405020304"/>
                    <a:sym typeface="Times New Roman" panose="02020603050405020304"/>
                  </a:rPr>
                  <a:t> </a:t>
                </a:r>
              </a:p>
            </p:txBody>
          </p:sp>
        </p:grpSp>
      </p:grpSp>
      <p:sp>
        <p:nvSpPr>
          <p:cNvPr id="11" name="文字方塊 10">
            <a:extLst>
              <a:ext uri="{FF2B5EF4-FFF2-40B4-BE49-F238E27FC236}">
                <a16:creationId xmlns:a16="http://schemas.microsoft.com/office/drawing/2014/main" id="{7D0A9C38-B3B6-43CC-92CF-6DA297C949BF}"/>
              </a:ext>
            </a:extLst>
          </p:cNvPr>
          <p:cNvSpPr txBox="1"/>
          <p:nvPr/>
        </p:nvSpPr>
        <p:spPr>
          <a:xfrm>
            <a:off x="8686800" y="6453336"/>
            <a:ext cx="457200" cy="369332"/>
          </a:xfrm>
          <a:prstGeom prst="rect">
            <a:avLst/>
          </a:prstGeom>
          <a:noFill/>
        </p:spPr>
        <p:txBody>
          <a:bodyPr wrap="square" rtlCol="0">
            <a:spAutoFit/>
          </a:bodyPr>
          <a:lstStyle/>
          <a:p>
            <a:r>
              <a:rPr lang="en-US" altLang="zh-HK" dirty="0">
                <a:latin typeface="標楷體" panose="03000509000000000000" pitchFamily="65" charset="-120"/>
                <a:ea typeface="標楷體" panose="03000509000000000000" pitchFamily="65" charset="-120"/>
              </a:rPr>
              <a:t>4</a:t>
            </a:r>
            <a:endParaRPr lang="zh-HK" altLang="en-US" dirty="0">
              <a:latin typeface="標楷體" panose="03000509000000000000" pitchFamily="65" charset="-120"/>
              <a:ea typeface="標楷體" panose="03000509000000000000" pitchFamily="65" charset="-120"/>
            </a:endParaRPr>
          </a:p>
        </p:txBody>
      </p:sp>
      <p:pic>
        <p:nvPicPr>
          <p:cNvPr id="1026" name="Picture 2" descr="對外經濟貿易大學 - 金融學">
            <a:extLst>
              <a:ext uri="{FF2B5EF4-FFF2-40B4-BE49-F238E27FC236}">
                <a16:creationId xmlns:a16="http://schemas.microsoft.com/office/drawing/2014/main" id="{AE7BC416-03A0-E387-FB70-EC58F7F5743D}"/>
              </a:ext>
            </a:extLst>
          </p:cNvPr>
          <p:cNvPicPr>
            <a:picLocks noChangeAspect="1" noChangeArrowheads="1"/>
          </p:cNvPicPr>
          <p:nvPr/>
        </p:nvPicPr>
        <p:blipFill rotWithShape="1">
          <a:blip r:embed="rId2" cstate="print">
            <a:alphaModFix amt="50000"/>
            <a:extLst>
              <a:ext uri="{28A0092B-C50C-407E-A947-70E740481C1C}">
                <a14:useLocalDpi xmlns:a14="http://schemas.microsoft.com/office/drawing/2010/main" val="0"/>
              </a:ext>
            </a:extLst>
          </a:blip>
          <a:srcRect b="40025"/>
          <a:stretch/>
        </p:blipFill>
        <p:spPr bwMode="auto">
          <a:xfrm>
            <a:off x="4572000" y="5333478"/>
            <a:ext cx="3810907" cy="152452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animEffect transition="in" filter="dissolve">
                                      <p:cBhvr>
                                        <p:cTn id="7" dur="500"/>
                                        <p:tgtEl>
                                          <p:spTgt spid="10">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0">
                                            <p:txEl>
                                              <p:pRg st="3" end="3"/>
                                            </p:txEl>
                                          </p:spTgt>
                                        </p:tgtEl>
                                        <p:attrNameLst>
                                          <p:attrName>style.visibility</p:attrName>
                                        </p:attrNameLst>
                                      </p:cBhvr>
                                      <p:to>
                                        <p:strVal val="visible"/>
                                      </p:to>
                                    </p:set>
                                    <p:animEffect transition="in" filter="dissolve">
                                      <p:cBhvr>
                                        <p:cTn id="12" dur="500"/>
                                        <p:tgtEl>
                                          <p:spTgt spid="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err="1">
                <a:latin typeface="標楷體" panose="03000509000000000000" pitchFamily="65" charset="-120"/>
                <a:ea typeface="標楷體" panose="03000509000000000000" pitchFamily="65" charset="-120"/>
                <a:sym typeface="+mn-ea"/>
              </a:rPr>
              <a:t>從《基本法》的對外事務看法律的美</a:t>
            </a:r>
            <a:endParaRPr lang="en-US" dirty="0">
              <a:latin typeface="標楷體" panose="03000509000000000000" pitchFamily="65" charset="-120"/>
              <a:ea typeface="標楷體" panose="03000509000000000000" pitchFamily="65" charset="-120"/>
            </a:endParaRPr>
          </a:p>
        </p:txBody>
      </p:sp>
      <p:sp>
        <p:nvSpPr>
          <p:cNvPr id="10" name="Text Placeholder 9"/>
          <p:cNvSpPr>
            <a:spLocks noGrp="1"/>
          </p:cNvSpPr>
          <p:nvPr>
            <p:ph type="body" orient="vert" idx="1"/>
          </p:nvPr>
        </p:nvSpPr>
        <p:spPr>
          <a:xfrm>
            <a:off x="587376" y="1600200"/>
            <a:ext cx="7969250" cy="4798695"/>
          </a:xfrm>
        </p:spPr>
        <p:txBody>
          <a:bodyPr vert="horz"/>
          <a:lstStyle/>
          <a:p>
            <a:pPr marL="0" indent="0">
              <a:buNone/>
            </a:pPr>
            <a:endParaRPr lang="en-US" sz="2600" dirty="0">
              <a:ea typeface="標楷體" panose="03000509000000000000" pitchFamily="65" charset="-120"/>
            </a:endParaRPr>
          </a:p>
          <a:p>
            <a:pPr marL="0" indent="0">
              <a:buNone/>
            </a:pPr>
            <a:endParaRPr lang="en-US" sz="2600" dirty="0">
              <a:ea typeface="標楷體" panose="03000509000000000000" pitchFamily="65" charset="-120"/>
            </a:endParaRPr>
          </a:p>
          <a:p>
            <a:pPr marL="0" indent="0" latinLnBrk="0">
              <a:lnSpc>
                <a:spcPts val="3620"/>
              </a:lnSpc>
              <a:spcBef>
                <a:spcPts val="0"/>
              </a:spcBef>
              <a:buNone/>
            </a:pPr>
            <a:r>
              <a:rPr lang="en-US" sz="2200" dirty="0">
                <a:ea typeface="標楷體" panose="03000509000000000000" pitchFamily="65" charset="-120"/>
              </a:rPr>
              <a:t>	</a:t>
            </a:r>
            <a:r>
              <a:rPr lang="en-US" sz="2200" dirty="0">
                <a:latin typeface="Times New Roman" panose="02020603050405020304" pitchFamily="18" charset="0"/>
                <a:ea typeface="標楷體" panose="03000509000000000000" pitchFamily="65" charset="-120"/>
                <a:cs typeface="Times New Roman" panose="02020603050405020304" pitchFamily="18" charset="0"/>
              </a:rPr>
              <a:t>《基本法》在「對外事務」一章，只有八條條文，但已囊括了所有香港的涉外事務；當中每條條文皆與《基本法》的其他條文保持一致，且亦清楚演繹《基本法》中的「一國兩制」、</a:t>
            </a:r>
            <a:r>
              <a:rPr lang="en-US" sz="2200" dirty="0" err="1">
                <a:latin typeface="Times New Roman" panose="02020603050405020304" pitchFamily="18" charset="0"/>
                <a:ea typeface="標楷體" panose="03000509000000000000" pitchFamily="65" charset="-120"/>
                <a:cs typeface="Times New Roman" panose="02020603050405020304" pitchFamily="18" charset="0"/>
              </a:rPr>
              <a:t>高度自治和五十年不變等主旨，合乎「完整性</a:t>
            </a:r>
            <a:r>
              <a:rPr lang="en-US" sz="2200" dirty="0">
                <a:latin typeface="Times New Roman" panose="02020603050405020304" pitchFamily="18" charset="0"/>
                <a:ea typeface="標楷體" panose="03000509000000000000" pitchFamily="65" charset="-120"/>
                <a:cs typeface="Times New Roman" panose="02020603050405020304" pitchFamily="18" charset="0"/>
              </a:rPr>
              <a:t>」(completeness)、「</a:t>
            </a:r>
            <a:r>
              <a:rPr lang="en-US" sz="2200" dirty="0" err="1">
                <a:latin typeface="Times New Roman" panose="02020603050405020304" pitchFamily="18" charset="0"/>
                <a:ea typeface="標楷體" panose="03000509000000000000" pitchFamily="65" charset="-120"/>
                <a:cs typeface="Times New Roman" panose="02020603050405020304" pitchFamily="18" charset="0"/>
              </a:rPr>
              <a:t>一致性</a:t>
            </a:r>
            <a:r>
              <a:rPr lang="en-US" sz="2200" dirty="0">
                <a:latin typeface="Times New Roman" panose="02020603050405020304" pitchFamily="18" charset="0"/>
                <a:ea typeface="標楷體" panose="03000509000000000000" pitchFamily="65" charset="-120"/>
                <a:cs typeface="Times New Roman" panose="02020603050405020304" pitchFamily="18" charset="0"/>
              </a:rPr>
              <a:t>」(consistency) </a:t>
            </a:r>
            <a:r>
              <a:rPr lang="en-US" sz="2200" dirty="0" err="1">
                <a:latin typeface="Times New Roman" panose="02020603050405020304" pitchFamily="18" charset="0"/>
                <a:ea typeface="標楷體" panose="03000509000000000000" pitchFamily="65" charset="-120"/>
                <a:cs typeface="Times New Roman" panose="02020603050405020304" pitchFamily="18" charset="0"/>
              </a:rPr>
              <a:t>與「整全性</a:t>
            </a:r>
            <a:r>
              <a:rPr lang="en-US" sz="2200" dirty="0">
                <a:latin typeface="Times New Roman" panose="02020603050405020304" pitchFamily="18" charset="0"/>
                <a:ea typeface="標楷體" panose="03000509000000000000" pitchFamily="65" charset="-120"/>
                <a:cs typeface="Times New Roman" panose="02020603050405020304" pitchFamily="18" charset="0"/>
              </a:rPr>
              <a:t>」(coherence) </a:t>
            </a:r>
            <a:r>
              <a:rPr lang="en-US" sz="2200" dirty="0" err="1">
                <a:latin typeface="Times New Roman" panose="02020603050405020304" pitchFamily="18" charset="0"/>
                <a:ea typeface="標楷體" panose="03000509000000000000" pitchFamily="65" charset="-120"/>
                <a:cs typeface="Times New Roman" panose="02020603050405020304" pitchFamily="18" charset="0"/>
              </a:rPr>
              <a:t>的要求，加上用詞準確但又簡單易明，讓人看見法律典章中邏輯的美與文字的實用，值得同學學習</a:t>
            </a:r>
            <a:r>
              <a:rPr lang="en-US" sz="2200" dirty="0">
                <a:latin typeface="Times New Roman" panose="02020603050405020304" pitchFamily="18" charset="0"/>
                <a:ea typeface="標楷體" panose="03000509000000000000" pitchFamily="65" charset="-120"/>
                <a:cs typeface="Times New Roman" panose="02020603050405020304" pitchFamily="18" charset="0"/>
              </a:rPr>
              <a:t>。</a:t>
            </a:r>
          </a:p>
        </p:txBody>
      </p:sp>
      <p:grpSp>
        <p:nvGrpSpPr>
          <p:cNvPr id="385" name="Group 385"/>
          <p:cNvGrpSpPr/>
          <p:nvPr/>
        </p:nvGrpSpPr>
        <p:grpSpPr>
          <a:xfrm>
            <a:off x="587375" y="1710055"/>
            <a:ext cx="1744345" cy="739140"/>
            <a:chOff x="6502" y="7859"/>
            <a:chExt cx="1906" cy="864"/>
          </a:xfrm>
        </p:grpSpPr>
        <p:grpSp>
          <p:nvGrpSpPr>
            <p:cNvPr id="248" name="Group 248"/>
            <p:cNvGrpSpPr/>
            <p:nvPr/>
          </p:nvGrpSpPr>
          <p:grpSpPr>
            <a:xfrm>
              <a:off x="6502" y="7859"/>
              <a:ext cx="1907" cy="865"/>
              <a:chOff x="5646" y="8899"/>
              <a:chExt cx="1907" cy="865"/>
            </a:xfrm>
          </p:grpSpPr>
          <p:sp>
            <p:nvSpPr>
              <p:cNvPr id="246" name="Oval 246"/>
              <p:cNvSpPr/>
              <p:nvPr/>
            </p:nvSpPr>
            <p:spPr>
              <a:xfrm>
                <a:off x="5646" y="8899"/>
                <a:ext cx="850" cy="850"/>
              </a:xfrm>
              <a:prstGeom prst="ellipse">
                <a:avLst/>
              </a:prstGeom>
              <a:gradFill rotWithShape="0">
                <a:gsLst>
                  <a:gs pos="0">
                    <a:srgbClr val="9BBB59"/>
                  </a:gs>
                  <a:gs pos="100000">
                    <a:srgbClr val="4E6128"/>
                  </a:gs>
                </a:gsLst>
                <a:lin ang="2700000" scaled="1"/>
                <a:tileRect/>
              </a:gradFill>
              <a:ln w="12700" cap="flat" cmpd="sng">
                <a:solidFill>
                  <a:srgbClr val="F2F2F2"/>
                </a:solidFill>
                <a:prstDash val="solid"/>
                <a:headEnd type="none" w="med" len="med"/>
                <a:tailEnd type="none" w="med" len="med"/>
              </a:ln>
              <a:effectLst>
                <a:outerShdw sy="50000" kx="-2453608" rotWithShape="0">
                  <a:srgbClr val="D6E3BC">
                    <a:alpha val="50000"/>
                  </a:srgbClr>
                </a:outerShdw>
              </a:effectLst>
            </p:spPr>
          </p:sp>
          <p:sp>
            <p:nvSpPr>
              <p:cNvPr id="247" name="Oval 247"/>
              <p:cNvSpPr/>
              <p:nvPr/>
            </p:nvSpPr>
            <p:spPr>
              <a:xfrm>
                <a:off x="6703" y="8914"/>
                <a:ext cx="850" cy="850"/>
              </a:xfrm>
              <a:prstGeom prst="ellipse">
                <a:avLst/>
              </a:prstGeom>
              <a:gradFill rotWithShape="0">
                <a:gsLst>
                  <a:gs pos="0">
                    <a:srgbClr val="9BBB59"/>
                  </a:gs>
                  <a:gs pos="100000">
                    <a:srgbClr val="4E6128"/>
                  </a:gs>
                </a:gsLst>
                <a:lin ang="2700000" scaled="1"/>
                <a:tileRect/>
              </a:gradFill>
              <a:ln w="12700" cap="flat" cmpd="sng">
                <a:solidFill>
                  <a:srgbClr val="F2F2F2"/>
                </a:solidFill>
                <a:prstDash val="solid"/>
                <a:headEnd type="none" w="med" len="med"/>
                <a:tailEnd type="none" w="med" len="med"/>
              </a:ln>
              <a:effectLst>
                <a:outerShdw sy="50000" kx="-2453608" rotWithShape="0">
                  <a:srgbClr val="D6E3BC">
                    <a:alpha val="50000"/>
                  </a:srgbClr>
                </a:outerShdw>
              </a:effectLst>
            </p:spPr>
          </p:sp>
        </p:grpSp>
        <p:grpSp>
          <p:nvGrpSpPr>
            <p:cNvPr id="257" name="Group 257"/>
            <p:cNvGrpSpPr/>
            <p:nvPr/>
          </p:nvGrpSpPr>
          <p:grpSpPr>
            <a:xfrm>
              <a:off x="6600" y="7860"/>
              <a:ext cx="1625" cy="716"/>
              <a:chOff x="6600" y="7860"/>
              <a:chExt cx="1625" cy="716"/>
            </a:xfrm>
          </p:grpSpPr>
          <p:sp>
            <p:nvSpPr>
              <p:cNvPr id="249" name="Text Box 249"/>
              <p:cNvSpPr txBox="1"/>
              <p:nvPr/>
            </p:nvSpPr>
            <p:spPr>
              <a:xfrm>
                <a:off x="6600" y="7860"/>
                <a:ext cx="534" cy="717"/>
              </a:xfrm>
              <a:prstGeom prst="rect">
                <a:avLst/>
              </a:prstGeom>
              <a:noFill/>
              <a:ln w="6350">
                <a:noFill/>
              </a:ln>
            </p:spPr>
            <p:style>
              <a:lnRef idx="0">
                <a:schemeClr val="accent1"/>
              </a:lnRef>
              <a:fillRef idx="0">
                <a:schemeClr val="accen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noAutofit/>
              </a:bodyPr>
              <a:lstStyle/>
              <a:p>
                <a:r>
                  <a:rPr lang="en-US" altLang="zh-CN" sz="3600" b="1" kern="100" dirty="0">
                    <a:solidFill>
                      <a:srgbClr val="FFFFFF"/>
                    </a:solidFill>
                    <a:latin typeface="標楷體" panose="03000509000000000000" pitchFamily="65" charset="-120"/>
                    <a:ea typeface="標楷體" panose="03000509000000000000" pitchFamily="65" charset="-120"/>
                    <a:cs typeface="標楷體" panose="03000509000000000000" pitchFamily="65" charset="-120"/>
                    <a:sym typeface="Times New Roman" panose="02020603050405020304"/>
                  </a:rPr>
                  <a:t>前</a:t>
                </a:r>
                <a:endParaRPr lang="en-US" altLang="zh-CN" sz="3600" b="1" kern="100" dirty="0">
                  <a:solidFill>
                    <a:srgbClr val="FFFFFF"/>
                  </a:solidFill>
                  <a:latin typeface="Times New Roman" panose="02020603050405020304"/>
                  <a:ea typeface="新細明體" panose="02020500000000000000" pitchFamily="18" charset="-120"/>
                  <a:cs typeface="Times New Roman" panose="02020603050405020304"/>
                  <a:sym typeface="Times New Roman" panose="02020603050405020304"/>
                </a:endParaRPr>
              </a:p>
              <a:p>
                <a:r>
                  <a:rPr lang="en-US" altLang="zh-CN" sz="3600" kern="100" dirty="0">
                    <a:solidFill>
                      <a:srgbClr val="FFFFFF"/>
                    </a:solidFill>
                    <a:latin typeface="Times New Roman" panose="02020603050405020304"/>
                    <a:ea typeface="SimSun" panose="02010600030101010101" pitchFamily="2" charset="-122"/>
                    <a:cs typeface="Times New Roman" panose="02020603050405020304"/>
                    <a:sym typeface="Times New Roman" panose="02020603050405020304"/>
                  </a:rPr>
                  <a:t> </a:t>
                </a:r>
              </a:p>
            </p:txBody>
          </p:sp>
          <p:sp>
            <p:nvSpPr>
              <p:cNvPr id="250" name="Text Box 250"/>
              <p:cNvSpPr txBox="1"/>
              <p:nvPr/>
            </p:nvSpPr>
            <p:spPr>
              <a:xfrm>
                <a:off x="7691" y="7860"/>
                <a:ext cx="534" cy="717"/>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noAutofit/>
              </a:bodyPr>
              <a:lstStyle/>
              <a:p>
                <a:r>
                  <a:rPr lang="en-US" altLang="zh-CN" sz="3600" b="1" kern="100">
                    <a:solidFill>
                      <a:srgbClr val="FFFFFF"/>
                    </a:solidFill>
                    <a:latin typeface="標楷體" panose="03000509000000000000" pitchFamily="65" charset="-120"/>
                    <a:ea typeface="標楷體" panose="03000509000000000000" pitchFamily="65" charset="-120"/>
                    <a:cs typeface="標楷體" panose="03000509000000000000" pitchFamily="65" charset="-120"/>
                    <a:sym typeface="Times New Roman" panose="02020603050405020304"/>
                  </a:rPr>
                  <a:t>言</a:t>
                </a:r>
                <a:endParaRPr lang="en-US" altLang="zh-CN" sz="3600" b="1" kern="100">
                  <a:solidFill>
                    <a:srgbClr val="FFFFFF"/>
                  </a:solidFill>
                  <a:latin typeface="Times New Roman" panose="02020603050405020304"/>
                  <a:ea typeface="新細明體" panose="02020500000000000000" pitchFamily="18" charset="-120"/>
                  <a:cs typeface="Times New Roman" panose="02020603050405020304"/>
                  <a:sym typeface="Times New Roman" panose="02020603050405020304"/>
                </a:endParaRPr>
              </a:p>
              <a:p>
                <a:r>
                  <a:rPr lang="en-US" altLang="zh-CN" sz="3600" kern="100">
                    <a:solidFill>
                      <a:srgbClr val="FFFFFF"/>
                    </a:solidFill>
                    <a:latin typeface="Times New Roman" panose="02020603050405020304"/>
                    <a:ea typeface="SimSun" panose="02010600030101010101" pitchFamily="2" charset="-122"/>
                    <a:cs typeface="Times New Roman" panose="02020603050405020304"/>
                    <a:sym typeface="Times New Roman" panose="02020603050405020304"/>
                  </a:rPr>
                  <a:t> </a:t>
                </a:r>
              </a:p>
            </p:txBody>
          </p:sp>
        </p:grpSp>
      </p:grpSp>
      <p:sp>
        <p:nvSpPr>
          <p:cNvPr id="3" name="Text Box 2"/>
          <p:cNvSpPr txBox="1"/>
          <p:nvPr/>
        </p:nvSpPr>
        <p:spPr>
          <a:xfrm>
            <a:off x="2489200" y="1751330"/>
            <a:ext cx="1139190" cy="645160"/>
          </a:xfrm>
          <a:prstGeom prst="rect">
            <a:avLst/>
          </a:prstGeom>
          <a:noFill/>
        </p:spPr>
        <p:txBody>
          <a:bodyPr wrap="square" rtlCol="0">
            <a:spAutoFit/>
          </a:bodyPr>
          <a:lstStyle/>
          <a:p>
            <a:r>
              <a:rPr lang="en-US" altLang="zh-TW" sz="3600">
                <a:solidFill>
                  <a:schemeClr val="accent3">
                    <a:lumMod val="50000"/>
                  </a:schemeClr>
                </a:solidFill>
                <a:latin typeface="標楷體" panose="03000509000000000000" pitchFamily="65" charset="-120"/>
                <a:ea typeface="標楷體" panose="03000509000000000000" pitchFamily="65" charset="-120"/>
                <a:cs typeface="標楷體" panose="03000509000000000000" pitchFamily="65" charset="-120"/>
              </a:rPr>
              <a:t>(</a:t>
            </a:r>
            <a:r>
              <a:rPr lang="zh-TW" altLang="en-US" sz="3600">
                <a:solidFill>
                  <a:schemeClr val="accent3">
                    <a:lumMod val="50000"/>
                  </a:schemeClr>
                </a:solidFill>
                <a:latin typeface="標楷體" panose="03000509000000000000" pitchFamily="65" charset="-120"/>
                <a:ea typeface="標楷體" panose="03000509000000000000" pitchFamily="65" charset="-120"/>
                <a:cs typeface="標楷體" panose="03000509000000000000" pitchFamily="65" charset="-120"/>
              </a:rPr>
              <a:t>續</a:t>
            </a:r>
            <a:r>
              <a:rPr lang="en-US" altLang="zh-TW" sz="3600">
                <a:solidFill>
                  <a:schemeClr val="accent3">
                    <a:lumMod val="50000"/>
                  </a:schemeClr>
                </a:solidFill>
                <a:latin typeface="標楷體" panose="03000509000000000000" pitchFamily="65" charset="-120"/>
                <a:ea typeface="標楷體" panose="03000509000000000000" pitchFamily="65" charset="-120"/>
                <a:cs typeface="標楷體" panose="03000509000000000000" pitchFamily="65" charset="-120"/>
              </a:rPr>
              <a:t>)</a:t>
            </a:r>
          </a:p>
        </p:txBody>
      </p:sp>
      <p:sp>
        <p:nvSpPr>
          <p:cNvPr id="12" name="文字方塊 11">
            <a:extLst>
              <a:ext uri="{FF2B5EF4-FFF2-40B4-BE49-F238E27FC236}">
                <a16:creationId xmlns:a16="http://schemas.microsoft.com/office/drawing/2014/main" id="{F6C0EDC5-FA94-461B-8A46-CA7E6035D3E8}"/>
              </a:ext>
            </a:extLst>
          </p:cNvPr>
          <p:cNvSpPr txBox="1"/>
          <p:nvPr/>
        </p:nvSpPr>
        <p:spPr>
          <a:xfrm>
            <a:off x="8686800" y="6453336"/>
            <a:ext cx="457200" cy="369332"/>
          </a:xfrm>
          <a:prstGeom prst="rect">
            <a:avLst/>
          </a:prstGeom>
          <a:noFill/>
        </p:spPr>
        <p:txBody>
          <a:bodyPr wrap="square" rtlCol="0">
            <a:spAutoFit/>
          </a:bodyPr>
          <a:lstStyle/>
          <a:p>
            <a:r>
              <a:rPr lang="en-US" altLang="zh-HK" dirty="0">
                <a:latin typeface="標楷體" panose="03000509000000000000" pitchFamily="65" charset="-120"/>
                <a:ea typeface="標楷體" panose="03000509000000000000" pitchFamily="65" charset="-120"/>
              </a:rPr>
              <a:t>5</a:t>
            </a:r>
            <a:endParaRPr lang="zh-HK" altLang="en-US" dirty="0">
              <a:latin typeface="標楷體" panose="03000509000000000000" pitchFamily="65" charset="-120"/>
              <a:ea typeface="標楷體" panose="03000509000000000000" pitchFamily="65"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500" fill="hold">
                                          <p:stCondLst>
                                            <p:cond delay="0"/>
                                          </p:stCondLst>
                                        </p:cTn>
                                        <p:tgtEl>
                                          <p:spTgt spid="10">
                                            <p:txEl>
                                              <p:pRg st="2" end="2"/>
                                            </p:txEl>
                                          </p:spTgt>
                                        </p:tgtEl>
                                        <p:attrNameLst>
                                          <p:attrName>style.visibility</p:attrName>
                                        </p:attrNameLst>
                                      </p:cBhvr>
                                      <p:to>
                                        <p:strVal val="visible"/>
                                      </p:to>
                                    </p:set>
                                    <p:animEffect transition="in" filter="dissolve">
                                      <p:cBhvr>
                                        <p:cTn id="7"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err="1">
                <a:latin typeface="標楷體" panose="03000509000000000000" pitchFamily="65" charset="-120"/>
                <a:ea typeface="標楷體" panose="03000509000000000000" pitchFamily="65" charset="-120"/>
                <a:sym typeface="+mn-ea"/>
              </a:rPr>
              <a:t>從《基本法》的對外事務看法律的美</a:t>
            </a:r>
            <a:endParaRPr lang="en-US" dirty="0">
              <a:latin typeface="標楷體" panose="03000509000000000000" pitchFamily="65" charset="-120"/>
              <a:ea typeface="標楷體" panose="03000509000000000000" pitchFamily="65" charset="-120"/>
            </a:endParaRPr>
          </a:p>
        </p:txBody>
      </p:sp>
      <p:sp>
        <p:nvSpPr>
          <p:cNvPr id="10" name="Text Placeholder 9"/>
          <p:cNvSpPr>
            <a:spLocks noGrp="1"/>
          </p:cNvSpPr>
          <p:nvPr>
            <p:ph type="body" orient="vert" idx="1"/>
          </p:nvPr>
        </p:nvSpPr>
        <p:spPr>
          <a:xfrm>
            <a:off x="297815" y="1600200"/>
            <a:ext cx="8521065" cy="4526280"/>
          </a:xfrm>
        </p:spPr>
        <p:txBody>
          <a:bodyPr vert="horz"/>
          <a:lstStyle/>
          <a:p>
            <a:pPr marL="979170" indent="-9525" defTabSz="457200">
              <a:buNone/>
            </a:pPr>
            <a:r>
              <a:rPr lang="en-US" dirty="0" err="1">
                <a:latin typeface="標楷體" panose="03000509000000000000" pitchFamily="65" charset="-120"/>
                <a:ea typeface="標楷體" panose="03000509000000000000" pitchFamily="65" charset="-120"/>
                <a:cs typeface="標楷體" panose="03000509000000000000" pitchFamily="65" charset="-120"/>
              </a:rPr>
              <a:t>第七章「對外事務」怎樣展現《基本法》在邏輯上的嚴謹而慎密</a:t>
            </a:r>
            <a:r>
              <a:rPr lang="en-US" dirty="0">
                <a:latin typeface="標楷體" panose="03000509000000000000" pitchFamily="65" charset="-120"/>
                <a:ea typeface="標楷體" panose="03000509000000000000" pitchFamily="65" charset="-120"/>
                <a:cs typeface="標楷體" panose="03000509000000000000" pitchFamily="65" charset="-120"/>
              </a:rPr>
              <a:t>？</a:t>
            </a:r>
          </a:p>
          <a:p>
            <a:pPr marL="979170" indent="-9525" defTabSz="457200">
              <a:buNone/>
            </a:pPr>
            <a:endParaRPr lang="en-US" dirty="0">
              <a:latin typeface="標楷體" panose="03000509000000000000" pitchFamily="65" charset="-120"/>
              <a:ea typeface="標楷體" panose="03000509000000000000" pitchFamily="65" charset="-120"/>
              <a:cs typeface="標楷體" panose="03000509000000000000" pitchFamily="65" charset="-120"/>
            </a:endParaRPr>
          </a:p>
          <a:p>
            <a:pPr marL="979170" indent="-9525" defTabSz="457200">
              <a:buNone/>
            </a:pPr>
            <a:r>
              <a:rPr lang="en-US" dirty="0" err="1">
                <a:latin typeface="標楷體" panose="03000509000000000000" pitchFamily="65" charset="-120"/>
                <a:ea typeface="標楷體" panose="03000509000000000000" pitchFamily="65" charset="-120"/>
                <a:cs typeface="標楷體" panose="03000509000000000000" pitchFamily="65" charset="-120"/>
              </a:rPr>
              <a:t>第七章「對外事務」怎樣展現《基本法》在語言上的精確而易明</a:t>
            </a:r>
            <a:r>
              <a:rPr lang="en-US" dirty="0">
                <a:latin typeface="標楷體" panose="03000509000000000000" pitchFamily="65" charset="-120"/>
                <a:ea typeface="標楷體" panose="03000509000000000000" pitchFamily="65" charset="-120"/>
                <a:cs typeface="標楷體" panose="03000509000000000000" pitchFamily="65" charset="-120"/>
              </a:rPr>
              <a:t>？</a:t>
            </a:r>
          </a:p>
          <a:p>
            <a:pPr marL="979170" indent="-9525" defTabSz="457200">
              <a:buNone/>
            </a:pPr>
            <a:endParaRPr lang="en-US" dirty="0">
              <a:latin typeface="標楷體" panose="03000509000000000000" pitchFamily="65" charset="-120"/>
              <a:ea typeface="標楷體" panose="03000509000000000000" pitchFamily="65" charset="-120"/>
              <a:cs typeface="標楷體" panose="03000509000000000000" pitchFamily="65" charset="-120"/>
            </a:endParaRPr>
          </a:p>
          <a:p>
            <a:pPr marL="979170" indent="-9525" defTabSz="457200">
              <a:buNone/>
            </a:pPr>
            <a:endParaRPr lang="en-US" dirty="0">
              <a:latin typeface="標楷體" panose="03000509000000000000" pitchFamily="65" charset="-120"/>
              <a:ea typeface="標楷體" panose="03000509000000000000" pitchFamily="65" charset="-120"/>
              <a:cs typeface="標楷體" panose="03000509000000000000" pitchFamily="65" charset="-120"/>
            </a:endParaRPr>
          </a:p>
        </p:txBody>
      </p:sp>
      <p:grpSp>
        <p:nvGrpSpPr>
          <p:cNvPr id="4" name="Group 3"/>
          <p:cNvGrpSpPr/>
          <p:nvPr/>
        </p:nvGrpSpPr>
        <p:grpSpPr>
          <a:xfrm>
            <a:off x="180340" y="1776730"/>
            <a:ext cx="1276350" cy="712470"/>
            <a:chOff x="281" y="2134"/>
            <a:chExt cx="2010" cy="1122"/>
          </a:xfrm>
        </p:grpSpPr>
        <p:pic>
          <p:nvPicPr>
            <p:cNvPr id="1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9" y="2134"/>
              <a:ext cx="1095" cy="1095"/>
            </a:xfrm>
            <a:prstGeom prst="rect">
              <a:avLst/>
            </a:prstGeom>
            <a:solidFill>
              <a:srgbClr val="009644"/>
            </a:solidFill>
            <a:ln w="9525">
              <a:solidFill>
                <a:srgbClr val="009644"/>
              </a:solidFill>
              <a:miter lim="800000"/>
              <a:headEnd/>
              <a:tailEnd/>
            </a:ln>
            <a:effectLst/>
          </p:spPr>
        </p:pic>
        <p:sp>
          <p:nvSpPr>
            <p:cNvPr id="13" name="TextBox 11"/>
            <p:cNvSpPr txBox="1">
              <a:spLocks noChangeArrowheads="1"/>
            </p:cNvSpPr>
            <p:nvPr/>
          </p:nvSpPr>
          <p:spPr bwMode="auto">
            <a:xfrm>
              <a:off x="281" y="2529"/>
              <a:ext cx="2010" cy="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charset="0"/>
                  <a:ea typeface="MS PGothic" panose="020B0600070205080204" pitchFamily="34" charset="-128"/>
                  <a:cs typeface="MS PGothic" panose="020B0600070205080204" pitchFamily="34" charset="-128"/>
                </a:defRPr>
              </a:lvl1pPr>
              <a:lvl2pPr marL="37931725" indent="-37474525" eaLnBrk="0" hangingPunct="0">
                <a:spcBef>
                  <a:spcPct val="20000"/>
                </a:spcBef>
                <a:buFont typeface="Arial" panose="020B0604020202020204" pitchFamily="34" charset="0"/>
                <a:buChar char="–"/>
                <a:defRPr sz="2800">
                  <a:solidFill>
                    <a:schemeClr val="tx1"/>
                  </a:solidFill>
                  <a:latin typeface="Calibri" panose="020F0502020204030204" charset="0"/>
                  <a:ea typeface="MS PGothic" panose="020B0600070205080204" pitchFamily="34" charset="-128"/>
                  <a:cs typeface="MS PGothic"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charset="0"/>
                  <a:ea typeface="MS PGothic" panose="020B0600070205080204" pitchFamily="34" charset="-128"/>
                  <a:cs typeface="Geneva"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MS PGothic" panose="020B0600070205080204" pitchFamily="34" charset="-128"/>
                  <a:cs typeface="Geneva"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MS PGothic" panose="020B0600070205080204" pitchFamily="34" charset="-128"/>
                  <a:cs typeface="Geneva"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MS PGothic" panose="020B0600070205080204" pitchFamily="34" charset="-128"/>
                  <a:cs typeface="Geneva"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MS PGothic" panose="020B0600070205080204" pitchFamily="34" charset="-128"/>
                  <a:cs typeface="Geneva"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MS PGothic" panose="020B0600070205080204" pitchFamily="34" charset="-128"/>
                  <a:cs typeface="Geneva"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MS PGothic" panose="020B0600070205080204" pitchFamily="34" charset="-128"/>
                  <a:cs typeface="Geneva" charset="0"/>
                </a:defRPr>
              </a:lvl9pPr>
            </a:lstStyle>
            <a:p>
              <a:pPr algn="ctr" eaLnBrk="1" hangingPunct="1">
                <a:spcBef>
                  <a:spcPct val="0"/>
                </a:spcBef>
                <a:buFontTx/>
                <a:buNone/>
              </a:pPr>
              <a:r>
                <a:rPr lang="en-US" altLang="zh-TW" sz="3600" b="1" baseline="30000" dirty="0">
                  <a:latin typeface="標楷體" panose="03000509000000000000" pitchFamily="65" charset="-120"/>
                  <a:ea typeface="標楷體" panose="03000509000000000000" pitchFamily="65" charset="-120"/>
                  <a:cs typeface="Arial" panose="020B0604020202020204" pitchFamily="34" charset="0"/>
                </a:rPr>
                <a:t>1</a:t>
              </a:r>
              <a:endParaRPr lang="zh-TW" altLang="en-US" sz="3600" b="1" baseline="30000" dirty="0">
                <a:latin typeface="標楷體" panose="03000509000000000000" pitchFamily="65" charset="-120"/>
                <a:ea typeface="標楷體" panose="03000509000000000000" pitchFamily="65" charset="-120"/>
              </a:endParaRPr>
            </a:p>
          </p:txBody>
        </p:sp>
      </p:grpSp>
      <p:grpSp>
        <p:nvGrpSpPr>
          <p:cNvPr id="3" name="Group 2"/>
          <p:cNvGrpSpPr/>
          <p:nvPr/>
        </p:nvGrpSpPr>
        <p:grpSpPr>
          <a:xfrm>
            <a:off x="179705" y="3390900"/>
            <a:ext cx="1276350" cy="702945"/>
            <a:chOff x="318" y="3470"/>
            <a:chExt cx="2010" cy="1107"/>
          </a:xfrm>
        </p:grpSpPr>
        <p:pic>
          <p:nvPicPr>
            <p:cNvPr id="1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9" y="3470"/>
              <a:ext cx="1095" cy="1095"/>
            </a:xfrm>
            <a:prstGeom prst="rect">
              <a:avLst/>
            </a:prstGeom>
            <a:solidFill>
              <a:srgbClr val="009644"/>
            </a:solidFill>
            <a:ln w="9525">
              <a:solidFill>
                <a:srgbClr val="009644"/>
              </a:solidFill>
              <a:miter lim="800000"/>
              <a:headEnd/>
              <a:tailEnd/>
            </a:ln>
            <a:effectLst/>
          </p:spPr>
        </p:pic>
        <p:sp>
          <p:nvSpPr>
            <p:cNvPr id="19" name="TextBox 11"/>
            <p:cNvSpPr txBox="1">
              <a:spLocks noChangeArrowheads="1"/>
            </p:cNvSpPr>
            <p:nvPr/>
          </p:nvSpPr>
          <p:spPr bwMode="auto">
            <a:xfrm>
              <a:off x="318" y="3850"/>
              <a:ext cx="2010" cy="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charset="0"/>
                  <a:ea typeface="MS PGothic" panose="020B0600070205080204" pitchFamily="34" charset="-128"/>
                  <a:cs typeface="MS PGothic" panose="020B0600070205080204" pitchFamily="34" charset="-128"/>
                </a:defRPr>
              </a:lvl1pPr>
              <a:lvl2pPr marL="37931725" indent="-37474525" eaLnBrk="0" hangingPunct="0">
                <a:spcBef>
                  <a:spcPct val="20000"/>
                </a:spcBef>
                <a:buFont typeface="Arial" panose="020B0604020202020204" pitchFamily="34" charset="0"/>
                <a:buChar char="–"/>
                <a:defRPr sz="2800">
                  <a:solidFill>
                    <a:schemeClr val="tx1"/>
                  </a:solidFill>
                  <a:latin typeface="Calibri" panose="020F0502020204030204" charset="0"/>
                  <a:ea typeface="MS PGothic" panose="020B0600070205080204" pitchFamily="34" charset="-128"/>
                  <a:cs typeface="MS PGothic"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charset="0"/>
                  <a:ea typeface="MS PGothic" panose="020B0600070205080204" pitchFamily="34" charset="-128"/>
                  <a:cs typeface="Geneva"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MS PGothic" panose="020B0600070205080204" pitchFamily="34" charset="-128"/>
                  <a:cs typeface="Geneva"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MS PGothic" panose="020B0600070205080204" pitchFamily="34" charset="-128"/>
                  <a:cs typeface="Geneva"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MS PGothic" panose="020B0600070205080204" pitchFamily="34" charset="-128"/>
                  <a:cs typeface="Geneva"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MS PGothic" panose="020B0600070205080204" pitchFamily="34" charset="-128"/>
                  <a:cs typeface="Geneva"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MS PGothic" panose="020B0600070205080204" pitchFamily="34" charset="-128"/>
                  <a:cs typeface="Geneva"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MS PGothic" panose="020B0600070205080204" pitchFamily="34" charset="-128"/>
                  <a:cs typeface="Geneva" charset="0"/>
                </a:defRPr>
              </a:lvl9pPr>
            </a:lstStyle>
            <a:p>
              <a:pPr algn="ctr" eaLnBrk="1" hangingPunct="1">
                <a:spcBef>
                  <a:spcPct val="0"/>
                </a:spcBef>
                <a:buFontTx/>
                <a:buNone/>
              </a:pPr>
              <a:r>
                <a:rPr lang="en-US" altLang="zh-TW" sz="3600" b="1" baseline="30000" dirty="0">
                  <a:latin typeface="標楷體" panose="03000509000000000000" pitchFamily="65" charset="-120"/>
                  <a:ea typeface="標楷體" panose="03000509000000000000" pitchFamily="65" charset="-120"/>
                  <a:cs typeface="Arial" panose="020B0604020202020204" pitchFamily="34" charset="0"/>
                </a:rPr>
                <a:t>2</a:t>
              </a:r>
              <a:endParaRPr lang="zh-TW" altLang="en-US" sz="3600" b="1" baseline="30000" dirty="0">
                <a:latin typeface="標楷體" panose="03000509000000000000" pitchFamily="65" charset="-120"/>
                <a:ea typeface="標楷體" panose="03000509000000000000" pitchFamily="65" charset="-120"/>
              </a:endParaRPr>
            </a:p>
          </p:txBody>
        </p:sp>
      </p:grpSp>
      <p:sp>
        <p:nvSpPr>
          <p:cNvPr id="11" name="文字方塊 10">
            <a:extLst>
              <a:ext uri="{FF2B5EF4-FFF2-40B4-BE49-F238E27FC236}">
                <a16:creationId xmlns:a16="http://schemas.microsoft.com/office/drawing/2014/main" id="{0FD58403-D567-4155-BE40-1AFFA6162E79}"/>
              </a:ext>
            </a:extLst>
          </p:cNvPr>
          <p:cNvSpPr txBox="1"/>
          <p:nvPr/>
        </p:nvSpPr>
        <p:spPr>
          <a:xfrm>
            <a:off x="8686800" y="6453336"/>
            <a:ext cx="457200" cy="369332"/>
          </a:xfrm>
          <a:prstGeom prst="rect">
            <a:avLst/>
          </a:prstGeom>
          <a:noFill/>
        </p:spPr>
        <p:txBody>
          <a:bodyPr wrap="square" rtlCol="0">
            <a:spAutoFit/>
          </a:bodyPr>
          <a:lstStyle/>
          <a:p>
            <a:r>
              <a:rPr lang="en-US" altLang="zh-HK" dirty="0">
                <a:latin typeface="標楷體" panose="03000509000000000000" pitchFamily="65" charset="-120"/>
                <a:ea typeface="標楷體" panose="03000509000000000000" pitchFamily="65" charset="-120"/>
              </a:rPr>
              <a:t>6</a:t>
            </a:r>
            <a:endParaRPr lang="zh-HK" altLang="en-US" dirty="0">
              <a:latin typeface="標楷體" panose="03000509000000000000" pitchFamily="65" charset="-120"/>
              <a:ea typeface="標楷體" panose="03000509000000000000" pitchFamily="65"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par>
                                <p:cTn id="8" presetID="9" presetClass="entr" presetSubtype="0" fill="hold" nodeType="withEffect">
                                  <p:stCondLst>
                                    <p:cond delay="0"/>
                                  </p:stCondLst>
                                  <p:childTnLst>
                                    <p:set>
                                      <p:cBhvr>
                                        <p:cTn id="9" dur="1" fill="hold">
                                          <p:stCondLst>
                                            <p:cond delay="0"/>
                                          </p:stCondLst>
                                        </p:cTn>
                                        <p:tgtEl>
                                          <p:spTgt spid="10">
                                            <p:txEl>
                                              <p:pRg st="0" end="0"/>
                                            </p:txEl>
                                          </p:spTgt>
                                        </p:tgtEl>
                                        <p:attrNameLst>
                                          <p:attrName>style.visibility</p:attrName>
                                        </p:attrNameLst>
                                      </p:cBhvr>
                                      <p:to>
                                        <p:strVal val="visible"/>
                                      </p:to>
                                    </p:set>
                                    <p:animEffect transition="in" filter="dissolve">
                                      <p:cBhvr>
                                        <p:cTn id="10" dur="500"/>
                                        <p:tgtEl>
                                          <p:spTgt spid="10">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dissolve">
                                      <p:cBhvr>
                                        <p:cTn id="15" dur="500"/>
                                        <p:tgtEl>
                                          <p:spTgt spid="3"/>
                                        </p:tgtEl>
                                      </p:cBhvr>
                                    </p:animEffect>
                                  </p:childTnLst>
                                </p:cTn>
                              </p:par>
                              <p:par>
                                <p:cTn id="16" presetID="9" presetClass="entr" presetSubtype="0" fill="hold" nodeType="withEffect">
                                  <p:stCondLst>
                                    <p:cond delay="0"/>
                                  </p:stCondLst>
                                  <p:childTnLst>
                                    <p:set>
                                      <p:cBhvr>
                                        <p:cTn id="17" dur="1" fill="hold">
                                          <p:stCondLst>
                                            <p:cond delay="0"/>
                                          </p:stCondLst>
                                        </p:cTn>
                                        <p:tgtEl>
                                          <p:spTgt spid="10">
                                            <p:txEl>
                                              <p:pRg st="2" end="2"/>
                                            </p:txEl>
                                          </p:spTgt>
                                        </p:tgtEl>
                                        <p:attrNameLst>
                                          <p:attrName>style.visibility</p:attrName>
                                        </p:attrNameLst>
                                      </p:cBhvr>
                                      <p:to>
                                        <p:strVal val="visible"/>
                                      </p:to>
                                    </p:set>
                                    <p:animEffect transition="in" filter="dissolve">
                                      <p:cBhvr>
                                        <p:cTn id="18"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993775" y="2516505"/>
            <a:ext cx="5388610" cy="3596005"/>
          </a:xfrm>
          <a:prstGeom prst="rect">
            <a:avLst/>
          </a:prstGeom>
        </p:spPr>
      </p:pic>
      <p:sp>
        <p:nvSpPr>
          <p:cNvPr id="1073744006" name="Rounded Rectangular Callout 1073744005"/>
          <p:cNvSpPr/>
          <p:nvPr/>
        </p:nvSpPr>
        <p:spPr>
          <a:xfrm>
            <a:off x="4979670" y="1682115"/>
            <a:ext cx="2825115" cy="1352550"/>
          </a:xfrm>
          <a:prstGeom prst="wedgeRoundRectCallout">
            <a:avLst>
              <a:gd name="adj1" fmla="val -43750"/>
              <a:gd name="adj2" fmla="val 70000"/>
              <a:gd name="adj3" fmla="val 16667"/>
            </a:avLst>
          </a:prstGeom>
          <a:solidFill>
            <a:srgbClr val="FFFFFF"/>
          </a:solidFill>
          <a:ln w="9525" cap="flat" cmpd="sng">
            <a:solidFill>
              <a:srgbClr val="000000"/>
            </a:solidFill>
            <a:prstDash val="solid"/>
            <a:miter/>
            <a:headEnd type="none" w="med" len="med"/>
            <a:tailEnd type="none" w="med" len="med"/>
          </a:ln>
        </p:spPr>
        <p:txBody>
          <a:bodyPr vert="horz" wrap="square" anchor="t"/>
          <a:lstStyle/>
          <a:p>
            <a:r>
              <a:rPr lang="en-US" sz="2400">
                <a:latin typeface="標楷體" panose="03000509000000000000" pitchFamily="65" charset="-120"/>
                <a:ea typeface="標楷體" panose="03000509000000000000" pitchFamily="65" charset="-120"/>
              </a:rPr>
              <a:t>不要走音﹗快慢高低都要和其他人保持一致呀﹗</a:t>
            </a:r>
          </a:p>
        </p:txBody>
      </p:sp>
      <p:sp>
        <p:nvSpPr>
          <p:cNvPr id="1073744007" name="Rounded Rectangular Callout 1073744006"/>
          <p:cNvSpPr/>
          <p:nvPr/>
        </p:nvSpPr>
        <p:spPr>
          <a:xfrm>
            <a:off x="293370" y="1327150"/>
            <a:ext cx="2783840" cy="1640840"/>
          </a:xfrm>
          <a:prstGeom prst="wedgeRoundRectCallout">
            <a:avLst>
              <a:gd name="adj1" fmla="val 33778"/>
              <a:gd name="adj2" fmla="val 73436"/>
              <a:gd name="adj3" fmla="val 16667"/>
            </a:avLst>
          </a:prstGeom>
          <a:solidFill>
            <a:srgbClr val="FFFFFF"/>
          </a:solidFill>
          <a:ln w="9525" cap="flat" cmpd="sng">
            <a:solidFill>
              <a:srgbClr val="000000"/>
            </a:solidFill>
            <a:prstDash val="solid"/>
            <a:miter/>
            <a:headEnd type="none" w="med" len="med"/>
            <a:tailEnd type="none" w="med" len="med"/>
          </a:ln>
        </p:spPr>
        <p:txBody>
          <a:bodyPr vert="horz" wrap="square" anchor="t"/>
          <a:lstStyle/>
          <a:p>
            <a:r>
              <a:rPr lang="en-US" sz="2400">
                <a:latin typeface="標楷體" panose="03000509000000000000" pitchFamily="65" charset="-120"/>
                <a:ea typeface="標楷體" panose="03000509000000000000" pitchFamily="65" charset="-120"/>
              </a:rPr>
              <a:t>不同音部大聲輕聲要互相配合，才可以和諧整全地演繹出樂曲的主題﹗</a:t>
            </a:r>
          </a:p>
          <a:p>
            <a:endParaRPr lang="en-US" sz="2400">
              <a:latin typeface="標楷體" panose="03000509000000000000" pitchFamily="65" charset="-120"/>
              <a:ea typeface="標楷體" panose="03000509000000000000" pitchFamily="65" charset="-120"/>
            </a:endParaRPr>
          </a:p>
        </p:txBody>
      </p:sp>
      <p:sp>
        <p:nvSpPr>
          <p:cNvPr id="1073744008" name="Rounded Rectangular Callout 1073744007"/>
          <p:cNvSpPr/>
          <p:nvPr/>
        </p:nvSpPr>
        <p:spPr>
          <a:xfrm>
            <a:off x="6021705" y="3231515"/>
            <a:ext cx="2842260" cy="1459548"/>
          </a:xfrm>
          <a:prstGeom prst="wedgeRoundRectCallout">
            <a:avLst>
              <a:gd name="adj1" fmla="val -48082"/>
              <a:gd name="adj2" fmla="val 68481"/>
              <a:gd name="adj3" fmla="val 16667"/>
            </a:avLst>
          </a:prstGeom>
          <a:solidFill>
            <a:srgbClr val="FFFFFF"/>
          </a:solidFill>
          <a:ln w="9525" cap="flat" cmpd="sng">
            <a:solidFill>
              <a:srgbClr val="000000"/>
            </a:solidFill>
            <a:prstDash val="solid"/>
            <a:miter/>
            <a:headEnd type="none" w="med" len="med"/>
            <a:tailEnd type="none" w="med" len="med"/>
          </a:ln>
        </p:spPr>
        <p:txBody>
          <a:bodyPr vert="horz" wrap="square" anchor="t"/>
          <a:lstStyle/>
          <a:p>
            <a:r>
              <a:rPr lang="en-US" sz="2400" dirty="0" err="1">
                <a:latin typeface="標楷體" panose="03000509000000000000" pitchFamily="65" charset="-120"/>
                <a:ea typeface="標楷體" panose="03000509000000000000" pitchFamily="65" charset="-120"/>
              </a:rPr>
              <a:t>各個章節都要唱完，也要同樣唱得好呀</a:t>
            </a:r>
            <a:r>
              <a:rPr lang="en-US" sz="2400" dirty="0">
                <a:latin typeface="標楷體" panose="03000509000000000000" pitchFamily="65" charset="-120"/>
                <a:ea typeface="標楷體" panose="03000509000000000000" pitchFamily="65" charset="-120"/>
              </a:rPr>
              <a:t>﹗</a:t>
            </a:r>
            <a:endParaRPr lang="en-US" dirty="0"/>
          </a:p>
          <a:p>
            <a:endParaRPr lang="en-US" dirty="0"/>
          </a:p>
        </p:txBody>
      </p:sp>
      <p:sp>
        <p:nvSpPr>
          <p:cNvPr id="1073744010" name="Text Box 1073744009"/>
          <p:cNvSpPr txBox="1"/>
          <p:nvPr/>
        </p:nvSpPr>
        <p:spPr>
          <a:xfrm>
            <a:off x="708025" y="6112510"/>
            <a:ext cx="7344410" cy="459740"/>
          </a:xfrm>
          <a:prstGeom prst="rect">
            <a:avLst/>
          </a:prstGeom>
          <a:solidFill>
            <a:srgbClr val="FFFFFF"/>
          </a:solidFill>
          <a:ln w="9525">
            <a:noFill/>
          </a:ln>
        </p:spPr>
        <p:txBody>
          <a:bodyPr vert="horz" wrap="square" anchor="t">
            <a:spAutoFit/>
          </a:bodyPr>
          <a:lstStyle/>
          <a:p>
            <a:pPr marL="342900" indent="-343535" algn="ctr" defTabSz="914400">
              <a:tabLst>
                <a:tab pos="342900" algn="l"/>
              </a:tabLst>
            </a:pPr>
            <a:r>
              <a:rPr lang="en-US" sz="2400">
                <a:latin typeface="標楷體" panose="03000509000000000000" pitchFamily="65" charset="-120"/>
                <a:ea typeface="標楷體" panose="03000509000000000000" pitchFamily="65" charset="-120"/>
              </a:rPr>
              <a:t>《基本法》合唱團唱出了整全、一致與完整的樂曲</a:t>
            </a:r>
          </a:p>
        </p:txBody>
      </p:sp>
      <p:pic>
        <p:nvPicPr>
          <p:cNvPr id="4099" name="Picture 1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335" y="-47625"/>
            <a:ext cx="9347200" cy="1153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6"/>
          <p:cNvSpPr>
            <a:spLocks noGrp="1"/>
          </p:cNvSpPr>
          <p:nvPr>
            <p:ph type="title"/>
          </p:nvPr>
        </p:nvSpPr>
        <p:spPr>
          <a:xfrm>
            <a:off x="915035" y="-47942"/>
            <a:ext cx="8229600" cy="1143000"/>
          </a:xfrm>
        </p:spPr>
        <p:txBody>
          <a:bodyPr/>
          <a:lstStyle/>
          <a:p>
            <a:r>
              <a:rPr lang="en-US" sz="3600" dirty="0" err="1">
                <a:latin typeface="標楷體" panose="03000509000000000000" pitchFamily="65" charset="-120"/>
                <a:ea typeface="標楷體" panose="03000509000000000000" pitchFamily="65" charset="-120"/>
              </a:rPr>
              <a:t>第七章「對外事務」怎樣展現</a:t>
            </a:r>
            <a:r>
              <a:rPr lang="en-US" sz="3600" dirty="0">
                <a:latin typeface="標楷體" panose="03000509000000000000" pitchFamily="65" charset="-120"/>
                <a:ea typeface="標楷體" panose="03000509000000000000" pitchFamily="65" charset="-120"/>
              </a:rPr>
              <a:t> </a:t>
            </a:r>
            <a:br>
              <a:rPr lang="en-US" sz="3600" dirty="0">
                <a:latin typeface="標楷體" panose="03000509000000000000" pitchFamily="65" charset="-120"/>
                <a:ea typeface="標楷體" panose="03000509000000000000" pitchFamily="65" charset="-120"/>
              </a:rPr>
            </a:br>
            <a:r>
              <a:rPr lang="en-US" sz="3600" dirty="0">
                <a:latin typeface="標楷體" panose="03000509000000000000" pitchFamily="65" charset="-120"/>
                <a:ea typeface="標楷體" panose="03000509000000000000" pitchFamily="65" charset="-120"/>
              </a:rPr>
              <a:t>《</a:t>
            </a:r>
            <a:r>
              <a:rPr lang="en-US" sz="3600" dirty="0" err="1">
                <a:latin typeface="標楷體" panose="03000509000000000000" pitchFamily="65" charset="-120"/>
                <a:ea typeface="標楷體" panose="03000509000000000000" pitchFamily="65" charset="-120"/>
              </a:rPr>
              <a:t>基本法》在邏輯上的嚴謹而慎密</a:t>
            </a:r>
            <a:r>
              <a:rPr lang="en-US" sz="3600" dirty="0">
                <a:latin typeface="標楷體" panose="03000509000000000000" pitchFamily="65" charset="-120"/>
                <a:ea typeface="標楷體" panose="03000509000000000000" pitchFamily="65" charset="-120"/>
              </a:rPr>
              <a:t>？</a:t>
            </a:r>
          </a:p>
        </p:txBody>
      </p:sp>
      <p:sp>
        <p:nvSpPr>
          <p:cNvPr id="9" name="TextBox 11"/>
          <p:cNvSpPr txBox="1">
            <a:spLocks noChangeArrowheads="1"/>
          </p:cNvSpPr>
          <p:nvPr/>
        </p:nvSpPr>
        <p:spPr bwMode="auto">
          <a:xfrm>
            <a:off x="293370" y="424263"/>
            <a:ext cx="1221105" cy="571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charset="0"/>
                <a:ea typeface="MS PGothic" panose="020B0600070205080204" pitchFamily="34" charset="-128"/>
                <a:cs typeface="MS PGothic" panose="020B0600070205080204" pitchFamily="34" charset="-128"/>
              </a:defRPr>
            </a:lvl1pPr>
            <a:lvl2pPr marL="37931725" indent="-37474525" eaLnBrk="0" hangingPunct="0">
              <a:spcBef>
                <a:spcPct val="20000"/>
              </a:spcBef>
              <a:buFont typeface="Arial" panose="020B0604020202020204" pitchFamily="34" charset="0"/>
              <a:buChar char="–"/>
              <a:defRPr sz="2800">
                <a:solidFill>
                  <a:schemeClr val="tx1"/>
                </a:solidFill>
                <a:latin typeface="Calibri" panose="020F0502020204030204" charset="0"/>
                <a:ea typeface="MS PGothic" panose="020B0600070205080204" pitchFamily="34" charset="-128"/>
                <a:cs typeface="MS PGothic"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charset="0"/>
                <a:ea typeface="MS PGothic" panose="020B0600070205080204" pitchFamily="34" charset="-128"/>
                <a:cs typeface="Geneva"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MS PGothic" panose="020B0600070205080204" pitchFamily="34" charset="-128"/>
                <a:cs typeface="Geneva"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MS PGothic" panose="020B0600070205080204" pitchFamily="34" charset="-128"/>
                <a:cs typeface="Geneva"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MS PGothic" panose="020B0600070205080204" pitchFamily="34" charset="-128"/>
                <a:cs typeface="Geneva"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MS PGothic" panose="020B0600070205080204" pitchFamily="34" charset="-128"/>
                <a:cs typeface="Geneva"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MS PGothic" panose="020B0600070205080204" pitchFamily="34" charset="-128"/>
                <a:cs typeface="Geneva"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MS PGothic" panose="020B0600070205080204" pitchFamily="34" charset="-128"/>
                <a:cs typeface="Geneva" charset="0"/>
              </a:defRPr>
            </a:lvl9pPr>
          </a:lstStyle>
          <a:p>
            <a:pPr algn="ctr" eaLnBrk="1" hangingPunct="1">
              <a:spcBef>
                <a:spcPct val="0"/>
              </a:spcBef>
              <a:buFontTx/>
              <a:buNone/>
            </a:pPr>
            <a:r>
              <a:rPr lang="en-US" altLang="zh-TW" sz="4800" b="1" baseline="30000" dirty="0">
                <a:latin typeface="Arial" panose="020B0604020202020204" pitchFamily="34" charset="0"/>
                <a:cs typeface="Arial" panose="020B0604020202020204" pitchFamily="34" charset="0"/>
              </a:rPr>
              <a:t>7.1</a:t>
            </a:r>
            <a:endParaRPr lang="en-US" altLang="zh-TW" sz="4800" b="1" baseline="30000" dirty="0">
              <a:latin typeface="Arial" panose="020B0604020202020204" pitchFamily="34" charset="0"/>
              <a:ea typeface="標楷體" panose="03000509000000000000" pitchFamily="65" charset="-120"/>
              <a:cs typeface="Arial" panose="020B0604020202020204" pitchFamily="34" charset="0"/>
            </a:endParaRPr>
          </a:p>
        </p:txBody>
      </p:sp>
      <p:grpSp>
        <p:nvGrpSpPr>
          <p:cNvPr id="8" name="Group 7"/>
          <p:cNvGrpSpPr/>
          <p:nvPr/>
        </p:nvGrpSpPr>
        <p:grpSpPr>
          <a:xfrm>
            <a:off x="293370" y="27305"/>
            <a:ext cx="1221105" cy="981925"/>
            <a:chOff x="995" y="835"/>
            <a:chExt cx="2888" cy="2251"/>
          </a:xfrm>
        </p:grpSpPr>
        <p:sp>
          <p:nvSpPr>
            <p:cNvPr id="11" name="Oval 11"/>
            <p:cNvSpPr/>
            <p:nvPr/>
          </p:nvSpPr>
          <p:spPr>
            <a:xfrm>
              <a:off x="1338" y="835"/>
              <a:ext cx="2185" cy="2185"/>
            </a:xfrm>
            <a:prstGeom prst="ellipse">
              <a:avLst/>
            </a:prstGeom>
            <a:solidFill>
              <a:schemeClr val="bg1"/>
            </a:solidFill>
            <a:ln w="9525" cap="flat" cmpd="sng" algn="ctr">
              <a:no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spcBef>
                  <a:spcPct val="20000"/>
                </a:spcBef>
                <a:buFont typeface="Arial" panose="020B0604020202020204" pitchFamily="34" charset="0"/>
                <a:buChar char="•"/>
                <a:defRPr sz="3200">
                  <a:solidFill>
                    <a:schemeClr val="tx1"/>
                  </a:solidFill>
                  <a:latin typeface="Calibri" panose="020F0502020204030204" charset="0"/>
                  <a:ea typeface="MS PGothic" panose="020B0600070205080204" pitchFamily="34" charset="-128"/>
                  <a:cs typeface="MS PGothic" panose="020B0600070205080204" pitchFamily="34" charset="-128"/>
                </a:defRPr>
              </a:lvl1pPr>
              <a:lvl2pPr marL="37931725" indent="-37474525" eaLnBrk="0" hangingPunct="0">
                <a:spcBef>
                  <a:spcPct val="20000"/>
                </a:spcBef>
                <a:buFont typeface="Arial" panose="020B0604020202020204" pitchFamily="34" charset="0"/>
                <a:buChar char="–"/>
                <a:defRPr sz="2800">
                  <a:solidFill>
                    <a:schemeClr val="tx1"/>
                  </a:solidFill>
                  <a:latin typeface="Calibri" panose="020F0502020204030204" charset="0"/>
                  <a:ea typeface="MS PGothic" panose="020B0600070205080204" pitchFamily="34" charset="-128"/>
                  <a:cs typeface="MS PGothic"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charset="0"/>
                  <a:ea typeface="MS PGothic" panose="020B0600070205080204" pitchFamily="34" charset="-128"/>
                  <a:cs typeface="Geneva"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MS PGothic" panose="020B0600070205080204" pitchFamily="34" charset="-128"/>
                  <a:cs typeface="Geneva"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MS PGothic" panose="020B0600070205080204" pitchFamily="34" charset="-128"/>
                  <a:cs typeface="Geneva"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MS PGothic" panose="020B0600070205080204" pitchFamily="34" charset="-128"/>
                  <a:cs typeface="Geneva"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MS PGothic" panose="020B0600070205080204" pitchFamily="34" charset="-128"/>
                  <a:cs typeface="Geneva"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MS PGothic" panose="020B0600070205080204" pitchFamily="34" charset="-128"/>
                  <a:cs typeface="Geneva"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MS PGothic" panose="020B0600070205080204" pitchFamily="34" charset="-128"/>
                  <a:cs typeface="Geneva" charset="0"/>
                </a:defRPr>
              </a:lvl9pPr>
            </a:lstStyle>
            <a:p>
              <a:pPr algn="ctr" eaLnBrk="1" hangingPunct="1">
                <a:spcBef>
                  <a:spcPct val="0"/>
                </a:spcBef>
                <a:buFontTx/>
                <a:buNone/>
                <a:defRPr/>
              </a:pPr>
              <a:endParaRPr lang="zh-HK" altLang="zh-HK" sz="1800">
                <a:solidFill>
                  <a:srgbClr val="FFFFFF"/>
                </a:solidFill>
              </a:endParaRPr>
            </a:p>
          </p:txBody>
        </p:sp>
        <p:sp>
          <p:nvSpPr>
            <p:cNvPr id="12" name="TextBox 11"/>
            <p:cNvSpPr txBox="1">
              <a:spLocks noChangeArrowheads="1"/>
            </p:cNvSpPr>
            <p:nvPr/>
          </p:nvSpPr>
          <p:spPr bwMode="auto">
            <a:xfrm>
              <a:off x="995" y="1745"/>
              <a:ext cx="2888" cy="1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charset="0"/>
                  <a:ea typeface="MS PGothic" panose="020B0600070205080204" pitchFamily="34" charset="-128"/>
                  <a:cs typeface="MS PGothic" panose="020B0600070205080204" pitchFamily="34" charset="-128"/>
                </a:defRPr>
              </a:lvl1pPr>
              <a:lvl2pPr marL="37931725" indent="-37474525" eaLnBrk="0" hangingPunct="0">
                <a:spcBef>
                  <a:spcPct val="20000"/>
                </a:spcBef>
                <a:buFont typeface="Arial" panose="020B0604020202020204" pitchFamily="34" charset="0"/>
                <a:buChar char="–"/>
                <a:defRPr sz="2800">
                  <a:solidFill>
                    <a:schemeClr val="tx1"/>
                  </a:solidFill>
                  <a:latin typeface="Calibri" panose="020F0502020204030204" charset="0"/>
                  <a:ea typeface="MS PGothic" panose="020B0600070205080204" pitchFamily="34" charset="-128"/>
                  <a:cs typeface="MS PGothic"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charset="0"/>
                  <a:ea typeface="MS PGothic" panose="020B0600070205080204" pitchFamily="34" charset="-128"/>
                  <a:cs typeface="Geneva"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MS PGothic" panose="020B0600070205080204" pitchFamily="34" charset="-128"/>
                  <a:cs typeface="Geneva"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MS PGothic" panose="020B0600070205080204" pitchFamily="34" charset="-128"/>
                  <a:cs typeface="Geneva"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MS PGothic" panose="020B0600070205080204" pitchFamily="34" charset="-128"/>
                  <a:cs typeface="Geneva"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MS PGothic" panose="020B0600070205080204" pitchFamily="34" charset="-128"/>
                  <a:cs typeface="Geneva"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MS PGothic" panose="020B0600070205080204" pitchFamily="34" charset="-128"/>
                  <a:cs typeface="Geneva"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MS PGothic" panose="020B0600070205080204" pitchFamily="34" charset="-128"/>
                  <a:cs typeface="Geneva" charset="0"/>
                </a:defRPr>
              </a:lvl9pPr>
            </a:lstStyle>
            <a:p>
              <a:pPr algn="ctr" eaLnBrk="1" hangingPunct="1">
                <a:spcBef>
                  <a:spcPct val="0"/>
                </a:spcBef>
                <a:buFontTx/>
                <a:buNone/>
              </a:pPr>
              <a:r>
                <a:rPr lang="en-US" altLang="zh-TW" sz="4800" b="1" baseline="30000" dirty="0">
                  <a:latin typeface="標楷體" panose="03000509000000000000" pitchFamily="65" charset="-120"/>
                  <a:ea typeface="標楷體" panose="03000509000000000000" pitchFamily="65" charset="-120"/>
                  <a:cs typeface="Arial" panose="020B0604020202020204" pitchFamily="34" charset="0"/>
                </a:rPr>
                <a:t>1</a:t>
              </a:r>
            </a:p>
          </p:txBody>
        </p:sp>
      </p:grpSp>
      <p:sp>
        <p:nvSpPr>
          <p:cNvPr id="13" name="文字方塊 12">
            <a:extLst>
              <a:ext uri="{FF2B5EF4-FFF2-40B4-BE49-F238E27FC236}">
                <a16:creationId xmlns:a16="http://schemas.microsoft.com/office/drawing/2014/main" id="{8A2DE212-F7ED-4C83-9FE0-E96ABA714C30}"/>
              </a:ext>
            </a:extLst>
          </p:cNvPr>
          <p:cNvSpPr txBox="1"/>
          <p:nvPr/>
        </p:nvSpPr>
        <p:spPr>
          <a:xfrm>
            <a:off x="8686800" y="6453336"/>
            <a:ext cx="457200" cy="369332"/>
          </a:xfrm>
          <a:prstGeom prst="rect">
            <a:avLst/>
          </a:prstGeom>
          <a:noFill/>
        </p:spPr>
        <p:txBody>
          <a:bodyPr wrap="square" rtlCol="0">
            <a:spAutoFit/>
          </a:bodyPr>
          <a:lstStyle/>
          <a:p>
            <a:r>
              <a:rPr lang="en-US" altLang="zh-HK" dirty="0">
                <a:latin typeface="標楷體" panose="03000509000000000000" pitchFamily="65" charset="-120"/>
                <a:ea typeface="標楷體" panose="03000509000000000000" pitchFamily="65" charset="-120"/>
              </a:rPr>
              <a:t>7</a:t>
            </a:r>
            <a:endParaRPr lang="zh-HK" altLang="en-US" dirty="0">
              <a:latin typeface="標楷體" panose="03000509000000000000" pitchFamily="65" charset="-120"/>
              <a:ea typeface="標楷體" panose="03000509000000000000" pitchFamily="65"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73744007"/>
                                        </p:tgtEl>
                                        <p:attrNameLst>
                                          <p:attrName>style.visibility</p:attrName>
                                        </p:attrNameLst>
                                      </p:cBhvr>
                                      <p:to>
                                        <p:strVal val="visible"/>
                                      </p:to>
                                    </p:set>
                                    <p:animEffect transition="in" filter="dissolve">
                                      <p:cBhvr>
                                        <p:cTn id="12" dur="500"/>
                                        <p:tgtEl>
                                          <p:spTgt spid="1073744007"/>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073744006"/>
                                        </p:tgtEl>
                                        <p:attrNameLst>
                                          <p:attrName>style.visibility</p:attrName>
                                        </p:attrNameLst>
                                      </p:cBhvr>
                                      <p:to>
                                        <p:strVal val="visible"/>
                                      </p:to>
                                    </p:set>
                                    <p:animEffect transition="in" filter="dissolve">
                                      <p:cBhvr>
                                        <p:cTn id="17" dur="500"/>
                                        <p:tgtEl>
                                          <p:spTgt spid="1073744006"/>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073744008"/>
                                        </p:tgtEl>
                                        <p:attrNameLst>
                                          <p:attrName>style.visibility</p:attrName>
                                        </p:attrNameLst>
                                      </p:cBhvr>
                                      <p:to>
                                        <p:strVal val="visible"/>
                                      </p:to>
                                    </p:set>
                                    <p:animEffect transition="in" filter="dissolve">
                                      <p:cBhvr>
                                        <p:cTn id="22" dur="500"/>
                                        <p:tgtEl>
                                          <p:spTgt spid="1073744008"/>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073744010"/>
                                        </p:tgtEl>
                                        <p:attrNameLst>
                                          <p:attrName>style.visibility</p:attrName>
                                        </p:attrNameLst>
                                      </p:cBhvr>
                                      <p:to>
                                        <p:strVal val="visible"/>
                                      </p:to>
                                    </p:set>
                                    <p:animEffect transition="in" filter="dissolve">
                                      <p:cBhvr>
                                        <p:cTn id="27" dur="500"/>
                                        <p:tgtEl>
                                          <p:spTgt spid="10737440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3744006" grpId="0" animBg="1"/>
      <p:bldP spid="1073744006" grpId="1" animBg="1"/>
      <p:bldP spid="1073744007" grpId="0" animBg="1"/>
      <p:bldP spid="1073744007" grpId="1" animBg="1"/>
      <p:bldP spid="1073744008" grpId="0" animBg="1"/>
      <p:bldP spid="1073744008" grpId="1" animBg="1"/>
      <p:bldP spid="1073744010" grpId="0" animBg="1"/>
      <p:bldP spid="1073744010"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457200" y="1556792"/>
            <a:ext cx="8228965" cy="4526280"/>
          </a:xfrm>
        </p:spPr>
        <p:txBody>
          <a:bodyPr vert="horz"/>
          <a:lstStyle/>
          <a:p>
            <a:pPr marL="0" indent="0">
              <a:buNone/>
            </a:pPr>
            <a:r>
              <a:rPr lang="en-US" altLang="zh-TW" sz="2000" dirty="0" err="1">
                <a:latin typeface="標楷體" panose="03000509000000000000" pitchFamily="65" charset="-120"/>
                <a:ea typeface="標楷體" panose="03000509000000000000" pitchFamily="65" charset="-120"/>
              </a:rPr>
              <a:t>若你認為下列《基本法》條文符合</a:t>
            </a:r>
            <a:r>
              <a:rPr lang="zh-TW" altLang="en-US" sz="2000" dirty="0">
                <a:latin typeface="標楷體" panose="03000509000000000000" pitchFamily="65" charset="-120"/>
                <a:ea typeface="標楷體" panose="03000509000000000000" pitchFamily="65" charset="-120"/>
              </a:rPr>
              <a:t>相關</a:t>
            </a:r>
            <a:r>
              <a:rPr lang="en-US" altLang="zh-TW" sz="2000" dirty="0" err="1">
                <a:latin typeface="標楷體" panose="03000509000000000000" pitchFamily="65" charset="-120"/>
                <a:ea typeface="標楷體" panose="03000509000000000000" pitchFamily="65" charset="-120"/>
              </a:rPr>
              <a:t>原則，請在相關格子內加上</a:t>
            </a:r>
            <a:r>
              <a:rPr lang="zh-TW" altLang="en-US" sz="2000" dirty="0"/>
              <a:t> </a:t>
            </a:r>
            <a:r>
              <a:rPr lang="zh-TW" altLang="en-US" sz="2000" dirty="0">
                <a:solidFill>
                  <a:srgbClr val="FF0000"/>
                </a:solidFill>
              </a:rPr>
              <a:t>✓</a:t>
            </a:r>
            <a:r>
              <a:rPr lang="zh-TW" altLang="en-US" sz="2000" dirty="0"/>
              <a:t> </a:t>
            </a:r>
            <a:r>
              <a:rPr lang="en-US" altLang="zh-TW" sz="2000" dirty="0" err="1">
                <a:latin typeface="標楷體" panose="03000509000000000000" pitchFamily="65" charset="-120"/>
                <a:ea typeface="標楷體" panose="03000509000000000000" pitchFamily="65" charset="-120"/>
              </a:rPr>
              <a:t>號；不符合則加上</a:t>
            </a:r>
            <a:r>
              <a:rPr lang="en-US" altLang="zh-TW" sz="2000" dirty="0">
                <a:latin typeface="標楷體" panose="03000509000000000000" pitchFamily="65" charset="-120"/>
                <a:ea typeface="標楷體" panose="03000509000000000000" pitchFamily="65" charset="-120"/>
              </a:rPr>
              <a:t> </a:t>
            </a:r>
            <a:r>
              <a:rPr lang="zh-TW" altLang="en-US" sz="2000" dirty="0">
                <a:solidFill>
                  <a:srgbClr val="FF0000"/>
                </a:solidFill>
              </a:rPr>
              <a:t>✗</a:t>
            </a:r>
            <a:r>
              <a:rPr lang="en-US" altLang="zh-TW" sz="2000" dirty="0">
                <a:solidFill>
                  <a:srgbClr val="FF0000"/>
                </a:solidFill>
                <a:latin typeface="標楷體" panose="03000509000000000000" pitchFamily="65" charset="-120"/>
                <a:ea typeface="標楷體" panose="03000509000000000000" pitchFamily="65" charset="-120"/>
              </a:rPr>
              <a:t> </a:t>
            </a:r>
            <a:r>
              <a:rPr lang="en-US" altLang="zh-TW" sz="2000" dirty="0" err="1">
                <a:latin typeface="標楷體" panose="03000509000000000000" pitchFamily="65" charset="-120"/>
                <a:ea typeface="標楷體" panose="03000509000000000000" pitchFamily="65" charset="-120"/>
              </a:rPr>
              <a:t>號，不相關則加上</a:t>
            </a:r>
            <a:r>
              <a:rPr lang="en-US" altLang="zh-TW" sz="2000" dirty="0">
                <a:solidFill>
                  <a:srgbClr val="FF0000"/>
                </a:solidFill>
                <a:latin typeface="標楷體" panose="03000509000000000000" pitchFamily="65" charset="-120"/>
                <a:ea typeface="標楷體" panose="03000509000000000000" pitchFamily="65" charset="-120"/>
              </a:rPr>
              <a:t> - </a:t>
            </a:r>
            <a:r>
              <a:rPr lang="en-US" altLang="zh-TW" sz="2000" dirty="0">
                <a:latin typeface="標楷體" panose="03000509000000000000" pitchFamily="65" charset="-120"/>
                <a:ea typeface="標楷體" panose="03000509000000000000" pitchFamily="65" charset="-120"/>
              </a:rPr>
              <a:t>號</a:t>
            </a:r>
            <a:endParaRPr lang="en-US" altLang="zh-TW" sz="2400" dirty="0">
              <a:latin typeface="標楷體" panose="03000509000000000000" pitchFamily="65" charset="-120"/>
              <a:ea typeface="標楷體" panose="03000509000000000000" pitchFamily="65" charset="-120"/>
            </a:endParaRPr>
          </a:p>
        </p:txBody>
      </p:sp>
      <p:grpSp>
        <p:nvGrpSpPr>
          <p:cNvPr id="1073744017" name="Group 1073744016"/>
          <p:cNvGrpSpPr/>
          <p:nvPr/>
        </p:nvGrpSpPr>
        <p:grpSpPr>
          <a:xfrm>
            <a:off x="327335" y="59265"/>
            <a:ext cx="8228965" cy="1344510"/>
            <a:chOff x="2889" y="37851"/>
            <a:chExt cx="6726" cy="1102"/>
          </a:xfrm>
        </p:grpSpPr>
        <p:pic>
          <p:nvPicPr>
            <p:cNvPr id="1073743945" name="Picture 741" descr="做一做_logo"/>
            <p:cNvPicPr>
              <a:picLocks noChangeAspect="1"/>
            </p:cNvPicPr>
            <p:nvPr/>
          </p:nvPicPr>
          <p:blipFill>
            <a:blip r:embed="rId2"/>
            <a:stretch>
              <a:fillRect/>
            </a:stretch>
          </p:blipFill>
          <p:spPr>
            <a:xfrm>
              <a:off x="2889" y="37851"/>
              <a:ext cx="2268" cy="1102"/>
            </a:xfrm>
            <a:prstGeom prst="rect">
              <a:avLst/>
            </a:prstGeom>
            <a:noFill/>
            <a:ln w="9525">
              <a:noFill/>
            </a:ln>
          </p:spPr>
        </p:pic>
        <p:sp>
          <p:nvSpPr>
            <p:cNvPr id="1073743946" name="Text Box 742"/>
            <p:cNvSpPr txBox="1"/>
            <p:nvPr/>
          </p:nvSpPr>
          <p:spPr>
            <a:xfrm>
              <a:off x="5403" y="37984"/>
              <a:ext cx="4212" cy="719"/>
            </a:xfrm>
            <a:prstGeom prst="rect">
              <a:avLst/>
            </a:prstGeom>
            <a:noFill/>
            <a:ln w="9525">
              <a:noFill/>
            </a:ln>
          </p:spPr>
          <p:txBody>
            <a:bodyPr vert="horz" wrap="square" anchor="t">
              <a:spAutoFit/>
            </a:bodyPr>
            <a:lstStyle/>
            <a:p>
              <a:pPr marL="1219200" indent="-1219200" algn="just"/>
              <a:r>
                <a:rPr lang="en-US" sz="2400" dirty="0" err="1">
                  <a:latin typeface="標楷體" panose="03000509000000000000" pitchFamily="65" charset="-120"/>
                  <a:ea typeface="標楷體" panose="03000509000000000000" pitchFamily="65" charset="-120"/>
                </a:rPr>
                <a:t>參閱下面《基本法》第七章的條文</a:t>
              </a:r>
              <a:r>
                <a:rPr lang="en-US" sz="2400" dirty="0">
                  <a:latin typeface="標楷體" panose="03000509000000000000" pitchFamily="65" charset="-120"/>
                  <a:ea typeface="標楷體" panose="03000509000000000000" pitchFamily="65" charset="-120"/>
                </a:rPr>
                <a:t>，</a:t>
              </a:r>
            </a:p>
            <a:p>
              <a:pPr marL="1219200" indent="-1219200" algn="just"/>
              <a:r>
                <a:rPr lang="en-US" sz="2400" dirty="0" err="1">
                  <a:latin typeface="標楷體" panose="03000509000000000000" pitchFamily="65" charset="-120"/>
                  <a:ea typeface="標楷體" panose="03000509000000000000" pitchFamily="65" charset="-120"/>
                </a:rPr>
                <a:t>然後回答以下的題目</a:t>
              </a:r>
              <a:r>
                <a:rPr lang="en-US" sz="2400" dirty="0">
                  <a:latin typeface="標楷體" panose="03000509000000000000" pitchFamily="65" charset="-120"/>
                  <a:ea typeface="標楷體" panose="03000509000000000000" pitchFamily="65" charset="-120"/>
                </a:rPr>
                <a:t>。</a:t>
              </a:r>
            </a:p>
          </p:txBody>
        </p:sp>
      </p:grpSp>
      <p:graphicFrame>
        <p:nvGraphicFramePr>
          <p:cNvPr id="19" name="Table 18"/>
          <p:cNvGraphicFramePr/>
          <p:nvPr>
            <p:extLst>
              <p:ext uri="{D42A27DB-BD31-4B8C-83A1-F6EECF244321}">
                <p14:modId xmlns:p14="http://schemas.microsoft.com/office/powerpoint/2010/main" val="2308682686"/>
              </p:ext>
            </p:extLst>
          </p:nvPr>
        </p:nvGraphicFramePr>
        <p:xfrm>
          <a:off x="429726" y="2348880"/>
          <a:ext cx="8228965" cy="4156698"/>
        </p:xfrm>
        <a:graphic>
          <a:graphicData uri="http://schemas.openxmlformats.org/drawingml/2006/table">
            <a:tbl>
              <a:tblPr firstRow="1" bandRow="1">
                <a:tableStyleId>{5C22544A-7EE6-4342-B048-85BDC9FD1C3A}</a:tableStyleId>
              </a:tblPr>
              <a:tblGrid>
                <a:gridCol w="5584108">
                  <a:extLst>
                    <a:ext uri="{9D8B030D-6E8A-4147-A177-3AD203B41FA5}">
                      <a16:colId xmlns:a16="http://schemas.microsoft.com/office/drawing/2014/main" val="20000"/>
                    </a:ext>
                  </a:extLst>
                </a:gridCol>
                <a:gridCol w="805135">
                  <a:extLst>
                    <a:ext uri="{9D8B030D-6E8A-4147-A177-3AD203B41FA5}">
                      <a16:colId xmlns:a16="http://schemas.microsoft.com/office/drawing/2014/main" val="20001"/>
                    </a:ext>
                  </a:extLst>
                </a:gridCol>
                <a:gridCol w="805135">
                  <a:extLst>
                    <a:ext uri="{9D8B030D-6E8A-4147-A177-3AD203B41FA5}">
                      <a16:colId xmlns:a16="http://schemas.microsoft.com/office/drawing/2014/main" val="20002"/>
                    </a:ext>
                  </a:extLst>
                </a:gridCol>
                <a:gridCol w="1034587">
                  <a:extLst>
                    <a:ext uri="{9D8B030D-6E8A-4147-A177-3AD203B41FA5}">
                      <a16:colId xmlns:a16="http://schemas.microsoft.com/office/drawing/2014/main" val="20003"/>
                    </a:ext>
                  </a:extLst>
                </a:gridCol>
              </a:tblGrid>
              <a:tr h="724273">
                <a:tc>
                  <a:txBody>
                    <a:bodyPr/>
                    <a:lstStyle/>
                    <a:p>
                      <a:pPr algn="ctr">
                        <a:buNone/>
                      </a:pPr>
                      <a:r>
                        <a:rPr lang="en-US" sz="2800" dirty="0">
                          <a:solidFill>
                            <a:srgbClr val="002060"/>
                          </a:solidFill>
                          <a:latin typeface="標楷體" panose="03000509000000000000" pitchFamily="65" charset="-120"/>
                          <a:ea typeface="標楷體" panose="03000509000000000000" pitchFamily="65" charset="-120"/>
                        </a:rPr>
                        <a:t>《</a:t>
                      </a:r>
                      <a:r>
                        <a:rPr lang="en-US" sz="2800" dirty="0" err="1">
                          <a:solidFill>
                            <a:srgbClr val="002060"/>
                          </a:solidFill>
                          <a:latin typeface="標楷體" panose="03000509000000000000" pitchFamily="65" charset="-120"/>
                          <a:ea typeface="標楷體" panose="03000509000000000000" pitchFamily="65" charset="-120"/>
                        </a:rPr>
                        <a:t>基本法》條文</a:t>
                      </a:r>
                      <a:endParaRPr lang="en-US" sz="2800" dirty="0">
                        <a:solidFill>
                          <a:srgbClr val="002060"/>
                        </a:solidFill>
                        <a:latin typeface="標楷體" panose="03000509000000000000" pitchFamily="65" charset="-120"/>
                        <a:ea typeface="標楷體" panose="03000509000000000000" pitchFamily="65" charset="-120"/>
                      </a:endParaRPr>
                    </a:p>
                  </a:txBody>
                  <a:tcPr anchor="ctr">
                    <a:solidFill>
                      <a:srgbClr val="FFC000"/>
                    </a:solidFill>
                  </a:tcPr>
                </a:tc>
                <a:tc>
                  <a:txBody>
                    <a:bodyPr/>
                    <a:lstStyle/>
                    <a:p>
                      <a:pPr algn="ctr">
                        <a:buNone/>
                      </a:pPr>
                      <a:r>
                        <a:rPr lang="en-US" altLang="zh-TW" sz="2000" dirty="0" err="1">
                          <a:solidFill>
                            <a:srgbClr val="002060"/>
                          </a:solidFill>
                          <a:latin typeface="標楷體" panose="03000509000000000000" pitchFamily="65" charset="-120"/>
                          <a:ea typeface="標楷體" panose="03000509000000000000" pitchFamily="65" charset="-120"/>
                        </a:rPr>
                        <a:t>一國兩制</a:t>
                      </a:r>
                      <a:endParaRPr lang="en-US" sz="2000" dirty="0">
                        <a:solidFill>
                          <a:srgbClr val="002060"/>
                        </a:solidFill>
                        <a:latin typeface="標楷體" panose="03000509000000000000" pitchFamily="65" charset="-120"/>
                        <a:ea typeface="標楷體" panose="03000509000000000000" pitchFamily="65" charset="-120"/>
                      </a:endParaRPr>
                    </a:p>
                  </a:txBody>
                  <a:tcPr anchor="ctr">
                    <a:solidFill>
                      <a:srgbClr val="FFC000"/>
                    </a:solidFill>
                  </a:tcPr>
                </a:tc>
                <a:tc>
                  <a:txBody>
                    <a:bodyPr/>
                    <a:lstStyle/>
                    <a:p>
                      <a:pPr algn="ctr">
                        <a:buNone/>
                      </a:pPr>
                      <a:r>
                        <a:rPr lang="en-US" altLang="zh-TW" sz="2000" dirty="0" err="1">
                          <a:solidFill>
                            <a:srgbClr val="002060"/>
                          </a:solidFill>
                          <a:latin typeface="標楷體" panose="03000509000000000000" pitchFamily="65" charset="-120"/>
                          <a:ea typeface="標楷體" panose="03000509000000000000" pitchFamily="65" charset="-120"/>
                        </a:rPr>
                        <a:t>高度自治</a:t>
                      </a:r>
                      <a:endParaRPr lang="en-US" sz="2000" dirty="0">
                        <a:solidFill>
                          <a:srgbClr val="002060"/>
                        </a:solidFill>
                        <a:latin typeface="標楷體" panose="03000509000000000000" pitchFamily="65" charset="-120"/>
                        <a:ea typeface="標楷體" panose="03000509000000000000" pitchFamily="65" charset="-120"/>
                      </a:endParaRPr>
                    </a:p>
                  </a:txBody>
                  <a:tcPr anchor="ctr">
                    <a:solidFill>
                      <a:srgbClr val="FFC000"/>
                    </a:solidFill>
                  </a:tcPr>
                </a:tc>
                <a:tc>
                  <a:txBody>
                    <a:bodyPr/>
                    <a:lstStyle/>
                    <a:p>
                      <a:pPr algn="ctr">
                        <a:buNone/>
                      </a:pPr>
                      <a:r>
                        <a:rPr lang="en-US" altLang="zh-TW" sz="2000" dirty="0" err="1">
                          <a:solidFill>
                            <a:srgbClr val="002060"/>
                          </a:solidFill>
                          <a:latin typeface="標楷體" panose="03000509000000000000" pitchFamily="65" charset="-120"/>
                          <a:ea typeface="標楷體" panose="03000509000000000000" pitchFamily="65" charset="-120"/>
                        </a:rPr>
                        <a:t>五十年不變</a:t>
                      </a:r>
                      <a:endParaRPr lang="en-US" sz="2000" dirty="0">
                        <a:solidFill>
                          <a:srgbClr val="002060"/>
                        </a:solidFill>
                        <a:latin typeface="標楷體" panose="03000509000000000000" pitchFamily="65" charset="-120"/>
                        <a:ea typeface="標楷體" panose="03000509000000000000" pitchFamily="65" charset="-120"/>
                      </a:endParaRPr>
                    </a:p>
                  </a:txBody>
                  <a:tcPr anchor="ctr">
                    <a:solidFill>
                      <a:srgbClr val="FFC000"/>
                    </a:solidFill>
                  </a:tcPr>
                </a:tc>
                <a:extLst>
                  <a:ext uri="{0D108BD9-81ED-4DB2-BD59-A6C34878D82A}">
                    <a16:rowId xmlns:a16="http://schemas.microsoft.com/office/drawing/2014/main" val="10000"/>
                  </a:ext>
                </a:extLst>
              </a:tr>
              <a:tr h="1605997">
                <a:tc>
                  <a:txBody>
                    <a:bodyPr/>
                    <a:lstStyle/>
                    <a:p>
                      <a:pPr>
                        <a:buNone/>
                      </a:pPr>
                      <a:r>
                        <a:rPr lang="en-US" sz="2200" dirty="0" err="1">
                          <a:solidFill>
                            <a:srgbClr val="0555F7"/>
                          </a:solidFill>
                          <a:latin typeface="標楷體" panose="03000509000000000000" pitchFamily="65" charset="-120"/>
                          <a:ea typeface="標楷體" panose="03000509000000000000" pitchFamily="65" charset="-120"/>
                          <a:cs typeface="標楷體" panose="03000509000000000000" pitchFamily="65" charset="-120"/>
                        </a:rPr>
                        <a:t>第一百五十條</a:t>
                      </a:r>
                      <a:r>
                        <a:rPr lang="en-US" sz="2200" dirty="0">
                          <a:solidFill>
                            <a:srgbClr val="002060"/>
                          </a:solidFill>
                          <a:latin typeface="標楷體" panose="03000509000000000000" pitchFamily="65" charset="-120"/>
                          <a:ea typeface="標楷體" panose="03000509000000000000" pitchFamily="65" charset="-120"/>
                          <a:cs typeface="標楷體" panose="03000509000000000000" pitchFamily="65" charset="-120"/>
                        </a:rPr>
                        <a:t> </a:t>
                      </a:r>
                      <a:r>
                        <a:rPr lang="en-US" sz="2200" dirty="0">
                          <a:latin typeface="標楷體" panose="03000509000000000000" pitchFamily="65" charset="-120"/>
                          <a:ea typeface="標楷體" panose="03000509000000000000" pitchFamily="65" charset="-120"/>
                          <a:cs typeface="標楷體" panose="03000509000000000000" pitchFamily="65" charset="-120"/>
                        </a:rPr>
                        <a:t> </a:t>
                      </a:r>
                      <a:r>
                        <a:rPr lang="en-US" sz="2200" dirty="0" err="1">
                          <a:latin typeface="標楷體" panose="03000509000000000000" pitchFamily="65" charset="-120"/>
                          <a:ea typeface="標楷體" panose="03000509000000000000" pitchFamily="65" charset="-120"/>
                          <a:cs typeface="標楷體" panose="03000509000000000000" pitchFamily="65" charset="-120"/>
                        </a:rPr>
                        <a:t>香港特別行政區政府的代表，可作為中華人民共和國政府代表團的成員，參加由中央人民政府進行的同香港特別行政區直接有關的</a:t>
                      </a:r>
                      <a:r>
                        <a:rPr lang="en-US" sz="2200" dirty="0" err="1">
                          <a:solidFill>
                            <a:srgbClr val="0555F7"/>
                          </a:solidFill>
                          <a:latin typeface="標楷體" panose="03000509000000000000" pitchFamily="65" charset="-120"/>
                          <a:ea typeface="標楷體" panose="03000509000000000000" pitchFamily="65" charset="-120"/>
                          <a:cs typeface="標楷體" panose="03000509000000000000" pitchFamily="65" charset="-120"/>
                        </a:rPr>
                        <a:t>外交談判</a:t>
                      </a:r>
                      <a:r>
                        <a:rPr lang="en-US" sz="2200" dirty="0">
                          <a:latin typeface="標楷體" panose="03000509000000000000" pitchFamily="65" charset="-120"/>
                          <a:ea typeface="標楷體" panose="03000509000000000000" pitchFamily="65" charset="-120"/>
                          <a:cs typeface="標楷體" panose="03000509000000000000" pitchFamily="65" charset="-120"/>
                        </a:rPr>
                        <a:t>。</a:t>
                      </a:r>
                    </a:p>
                  </a:txBody>
                  <a:tcPr>
                    <a:solidFill>
                      <a:schemeClr val="bg2">
                        <a:lumMod val="90000"/>
                        <a:alpha val="48000"/>
                      </a:schemeClr>
                    </a:solidFill>
                  </a:tcPr>
                </a:tc>
                <a:tc>
                  <a:txBody>
                    <a:bodyPr/>
                    <a:lstStyle/>
                    <a:p>
                      <a:pPr algn="ctr">
                        <a:buNone/>
                      </a:pPr>
                      <a:endParaRPr lang="en-US" sz="2400" dirty="0">
                        <a:solidFill>
                          <a:srgbClr val="FF0000"/>
                        </a:solidFill>
                      </a:endParaRPr>
                    </a:p>
                  </a:txBody>
                  <a:tcPr>
                    <a:solidFill>
                      <a:schemeClr val="bg2">
                        <a:lumMod val="90000"/>
                        <a:alpha val="48000"/>
                      </a:schemeClr>
                    </a:solidFill>
                  </a:tcPr>
                </a:tc>
                <a:tc>
                  <a:txBody>
                    <a:bodyPr/>
                    <a:lstStyle/>
                    <a:p>
                      <a:pPr algn="ctr">
                        <a:buNone/>
                      </a:pPr>
                      <a:endParaRPr lang="en-US" sz="2400">
                        <a:solidFill>
                          <a:srgbClr val="FF0000"/>
                        </a:solidFill>
                      </a:endParaRPr>
                    </a:p>
                  </a:txBody>
                  <a:tcPr>
                    <a:solidFill>
                      <a:schemeClr val="bg2">
                        <a:lumMod val="90000"/>
                        <a:alpha val="48000"/>
                      </a:schemeClr>
                    </a:solidFill>
                  </a:tcPr>
                </a:tc>
                <a:tc>
                  <a:txBody>
                    <a:bodyPr/>
                    <a:lstStyle/>
                    <a:p>
                      <a:pPr algn="ctr">
                        <a:buNone/>
                      </a:pPr>
                      <a:endParaRPr lang="en-US" sz="2400" dirty="0">
                        <a:solidFill>
                          <a:srgbClr val="FF0000"/>
                        </a:solidFill>
                      </a:endParaRPr>
                    </a:p>
                  </a:txBody>
                  <a:tcPr>
                    <a:solidFill>
                      <a:schemeClr val="bg2">
                        <a:lumMod val="90000"/>
                        <a:alpha val="48000"/>
                      </a:schemeClr>
                    </a:solidFill>
                  </a:tcPr>
                </a:tc>
                <a:extLst>
                  <a:ext uri="{0D108BD9-81ED-4DB2-BD59-A6C34878D82A}">
                    <a16:rowId xmlns:a16="http://schemas.microsoft.com/office/drawing/2014/main" val="10001"/>
                  </a:ext>
                </a:extLst>
              </a:tr>
              <a:tr h="1826428">
                <a:tc>
                  <a:txBody>
                    <a:bodyPr/>
                    <a:lstStyle/>
                    <a:p>
                      <a:pPr>
                        <a:buNone/>
                      </a:pPr>
                      <a:r>
                        <a:rPr lang="en-US" sz="2200" dirty="0" err="1">
                          <a:solidFill>
                            <a:srgbClr val="0555F7"/>
                          </a:solidFill>
                          <a:latin typeface="標楷體" panose="03000509000000000000" pitchFamily="65" charset="-120"/>
                          <a:ea typeface="標楷體" panose="03000509000000000000" pitchFamily="65" charset="-120"/>
                          <a:cs typeface="標楷體" panose="03000509000000000000" pitchFamily="65" charset="-120"/>
                        </a:rPr>
                        <a:t>第一百五十一條</a:t>
                      </a:r>
                      <a:r>
                        <a:rPr lang="en-US" sz="2200" dirty="0">
                          <a:latin typeface="標楷體" panose="03000509000000000000" pitchFamily="65" charset="-120"/>
                          <a:ea typeface="標楷體" panose="03000509000000000000" pitchFamily="65" charset="-120"/>
                          <a:cs typeface="標楷體" panose="03000509000000000000" pitchFamily="65" charset="-120"/>
                        </a:rPr>
                        <a:t>  香港特別行政區可</a:t>
                      </a:r>
                      <a:r>
                        <a:rPr lang="en-US" sz="2200" dirty="0">
                          <a:solidFill>
                            <a:srgbClr val="0555F7"/>
                          </a:solidFill>
                          <a:latin typeface="標楷體" panose="03000509000000000000" pitchFamily="65" charset="-120"/>
                          <a:ea typeface="標楷體" panose="03000509000000000000" pitchFamily="65" charset="-120"/>
                          <a:cs typeface="標楷體" panose="03000509000000000000" pitchFamily="65" charset="-120"/>
                        </a:rPr>
                        <a:t>在經濟、貿易、金融、航運、通訊、旅遊、文化、體育等領域</a:t>
                      </a:r>
                      <a:r>
                        <a:rPr lang="en-US" sz="2200" dirty="0">
                          <a:latin typeface="標楷體" panose="03000509000000000000" pitchFamily="65" charset="-120"/>
                          <a:ea typeface="標楷體" panose="03000509000000000000" pitchFamily="65" charset="-120"/>
                          <a:cs typeface="標楷體" panose="03000509000000000000" pitchFamily="65" charset="-120"/>
                        </a:rPr>
                        <a:t>以“中國香港”的名義，單獨地同世界各國、各地區及有關國際組織保持和發展關係，簽訂和履行有關協議。</a:t>
                      </a:r>
                    </a:p>
                  </a:txBody>
                  <a:tcPr>
                    <a:solidFill>
                      <a:schemeClr val="bg2">
                        <a:lumMod val="90000"/>
                        <a:alpha val="48000"/>
                      </a:schemeClr>
                    </a:solidFill>
                  </a:tcPr>
                </a:tc>
                <a:tc>
                  <a:txBody>
                    <a:bodyPr/>
                    <a:lstStyle/>
                    <a:p>
                      <a:pPr algn="ctr">
                        <a:buNone/>
                      </a:pPr>
                      <a:endParaRPr lang="en-US" sz="2400" dirty="0">
                        <a:solidFill>
                          <a:srgbClr val="FF0000"/>
                        </a:solidFill>
                      </a:endParaRPr>
                    </a:p>
                  </a:txBody>
                  <a:tcPr>
                    <a:solidFill>
                      <a:schemeClr val="bg2">
                        <a:lumMod val="90000"/>
                        <a:alpha val="48000"/>
                      </a:schemeClr>
                    </a:solidFill>
                  </a:tcPr>
                </a:tc>
                <a:tc>
                  <a:txBody>
                    <a:bodyPr/>
                    <a:lstStyle/>
                    <a:p>
                      <a:pPr algn="ctr">
                        <a:buNone/>
                      </a:pPr>
                      <a:endParaRPr lang="en-US" sz="2400">
                        <a:solidFill>
                          <a:srgbClr val="FF0000"/>
                        </a:solidFill>
                      </a:endParaRPr>
                    </a:p>
                  </a:txBody>
                  <a:tcPr>
                    <a:solidFill>
                      <a:schemeClr val="bg2">
                        <a:lumMod val="90000"/>
                        <a:alpha val="48000"/>
                      </a:schemeClr>
                    </a:solidFill>
                  </a:tcPr>
                </a:tc>
                <a:tc>
                  <a:txBody>
                    <a:bodyPr/>
                    <a:lstStyle/>
                    <a:p>
                      <a:pPr algn="ctr">
                        <a:buNone/>
                      </a:pPr>
                      <a:endParaRPr lang="en-US" sz="2400" dirty="0">
                        <a:solidFill>
                          <a:srgbClr val="FF0000"/>
                        </a:solidFill>
                      </a:endParaRPr>
                    </a:p>
                  </a:txBody>
                  <a:tcPr>
                    <a:solidFill>
                      <a:schemeClr val="bg2">
                        <a:lumMod val="90000"/>
                        <a:alpha val="48000"/>
                      </a:schemeClr>
                    </a:solidFill>
                  </a:tcPr>
                </a:tc>
                <a:extLst>
                  <a:ext uri="{0D108BD9-81ED-4DB2-BD59-A6C34878D82A}">
                    <a16:rowId xmlns:a16="http://schemas.microsoft.com/office/drawing/2014/main" val="10002"/>
                  </a:ext>
                </a:extLst>
              </a:tr>
            </a:tbl>
          </a:graphicData>
        </a:graphic>
      </p:graphicFrame>
      <p:sp>
        <p:nvSpPr>
          <p:cNvPr id="8" name="文字方塊 7">
            <a:extLst>
              <a:ext uri="{FF2B5EF4-FFF2-40B4-BE49-F238E27FC236}">
                <a16:creationId xmlns:a16="http://schemas.microsoft.com/office/drawing/2014/main" id="{F2E192DF-BCCA-4D87-A1A4-310C8C081735}"/>
              </a:ext>
            </a:extLst>
          </p:cNvPr>
          <p:cNvSpPr txBox="1"/>
          <p:nvPr/>
        </p:nvSpPr>
        <p:spPr>
          <a:xfrm>
            <a:off x="8820150" y="6505578"/>
            <a:ext cx="457200" cy="369332"/>
          </a:xfrm>
          <a:prstGeom prst="rect">
            <a:avLst/>
          </a:prstGeom>
          <a:noFill/>
        </p:spPr>
        <p:txBody>
          <a:bodyPr wrap="square" rtlCol="0">
            <a:spAutoFit/>
          </a:bodyPr>
          <a:lstStyle/>
          <a:p>
            <a:r>
              <a:rPr lang="en-US" altLang="zh-HK" dirty="0">
                <a:latin typeface="標楷體" panose="03000509000000000000" pitchFamily="65" charset="-120"/>
                <a:ea typeface="標楷體" panose="03000509000000000000" pitchFamily="65" charset="-120"/>
              </a:rPr>
              <a:t>8</a:t>
            </a:r>
            <a:endParaRPr lang="zh-HK" altLang="en-US" dirty="0">
              <a:latin typeface="標楷體" panose="03000509000000000000" pitchFamily="65" charset="-120"/>
              <a:ea typeface="標楷體" panose="03000509000000000000" pitchFamily="65" charset="-120"/>
            </a:endParaRPr>
          </a:p>
        </p:txBody>
      </p:sp>
      <p:pic>
        <p:nvPicPr>
          <p:cNvPr id="9" name="圖片 8">
            <a:extLst>
              <a:ext uri="{FF2B5EF4-FFF2-40B4-BE49-F238E27FC236}">
                <a16:creationId xmlns:a16="http://schemas.microsoft.com/office/drawing/2014/main" id="{F641124C-8422-6C1F-965B-BCC64E671A86}"/>
              </a:ext>
            </a:extLst>
          </p:cNvPr>
          <p:cNvPicPr>
            <a:picLocks noChangeAspect="1"/>
          </p:cNvPicPr>
          <p:nvPr/>
        </p:nvPicPr>
        <p:blipFill>
          <a:blip r:embed="rId3"/>
          <a:stretch>
            <a:fillRect/>
          </a:stretch>
        </p:blipFill>
        <p:spPr>
          <a:xfrm>
            <a:off x="6228184" y="3584889"/>
            <a:ext cx="425316" cy="470086"/>
          </a:xfrm>
          <a:prstGeom prst="rect">
            <a:avLst/>
          </a:prstGeom>
        </p:spPr>
      </p:pic>
      <p:pic>
        <p:nvPicPr>
          <p:cNvPr id="10" name="圖片 9">
            <a:extLst>
              <a:ext uri="{FF2B5EF4-FFF2-40B4-BE49-F238E27FC236}">
                <a16:creationId xmlns:a16="http://schemas.microsoft.com/office/drawing/2014/main" id="{568035FA-454C-CA76-BEF4-D0046870732D}"/>
              </a:ext>
            </a:extLst>
          </p:cNvPr>
          <p:cNvPicPr>
            <a:picLocks noChangeAspect="1"/>
          </p:cNvPicPr>
          <p:nvPr/>
        </p:nvPicPr>
        <p:blipFill>
          <a:blip r:embed="rId3"/>
          <a:stretch>
            <a:fillRect/>
          </a:stretch>
        </p:blipFill>
        <p:spPr>
          <a:xfrm>
            <a:off x="7018121" y="3584889"/>
            <a:ext cx="425316" cy="470086"/>
          </a:xfrm>
          <a:prstGeom prst="rect">
            <a:avLst/>
          </a:prstGeom>
        </p:spPr>
      </p:pic>
      <p:pic>
        <p:nvPicPr>
          <p:cNvPr id="11" name="圖片 10">
            <a:extLst>
              <a:ext uri="{FF2B5EF4-FFF2-40B4-BE49-F238E27FC236}">
                <a16:creationId xmlns:a16="http://schemas.microsoft.com/office/drawing/2014/main" id="{7E3B5864-2189-FEE0-9B49-7D7FD0813AAE}"/>
              </a:ext>
            </a:extLst>
          </p:cNvPr>
          <p:cNvPicPr>
            <a:picLocks noChangeAspect="1"/>
          </p:cNvPicPr>
          <p:nvPr/>
        </p:nvPicPr>
        <p:blipFill>
          <a:blip r:embed="rId3"/>
          <a:stretch>
            <a:fillRect/>
          </a:stretch>
        </p:blipFill>
        <p:spPr>
          <a:xfrm>
            <a:off x="6228184" y="5301208"/>
            <a:ext cx="425316" cy="470086"/>
          </a:xfrm>
          <a:prstGeom prst="rect">
            <a:avLst/>
          </a:prstGeom>
        </p:spPr>
      </p:pic>
      <p:pic>
        <p:nvPicPr>
          <p:cNvPr id="12" name="圖片 11">
            <a:extLst>
              <a:ext uri="{FF2B5EF4-FFF2-40B4-BE49-F238E27FC236}">
                <a16:creationId xmlns:a16="http://schemas.microsoft.com/office/drawing/2014/main" id="{98912520-2FCD-C71D-5FFB-042759905338}"/>
              </a:ext>
            </a:extLst>
          </p:cNvPr>
          <p:cNvPicPr>
            <a:picLocks noChangeAspect="1"/>
          </p:cNvPicPr>
          <p:nvPr/>
        </p:nvPicPr>
        <p:blipFill>
          <a:blip r:embed="rId3"/>
          <a:stretch>
            <a:fillRect/>
          </a:stretch>
        </p:blipFill>
        <p:spPr>
          <a:xfrm>
            <a:off x="7018121" y="5301208"/>
            <a:ext cx="425316" cy="470086"/>
          </a:xfrm>
          <a:prstGeom prst="rect">
            <a:avLst/>
          </a:prstGeom>
        </p:spPr>
      </p:pic>
      <p:pic>
        <p:nvPicPr>
          <p:cNvPr id="13" name="圖片 12">
            <a:extLst>
              <a:ext uri="{FF2B5EF4-FFF2-40B4-BE49-F238E27FC236}">
                <a16:creationId xmlns:a16="http://schemas.microsoft.com/office/drawing/2014/main" id="{2C9738B6-FCA1-19B3-6D3C-F1DCDC4CDA73}"/>
              </a:ext>
            </a:extLst>
          </p:cNvPr>
          <p:cNvPicPr>
            <a:picLocks noChangeAspect="1"/>
          </p:cNvPicPr>
          <p:nvPr/>
        </p:nvPicPr>
        <p:blipFill>
          <a:blip r:embed="rId3"/>
          <a:stretch>
            <a:fillRect/>
          </a:stretch>
        </p:blipFill>
        <p:spPr>
          <a:xfrm>
            <a:off x="7997378" y="5308317"/>
            <a:ext cx="425316" cy="470086"/>
          </a:xfrm>
          <a:prstGeom prst="rect">
            <a:avLst/>
          </a:prstGeom>
        </p:spPr>
      </p:pic>
      <p:pic>
        <p:nvPicPr>
          <p:cNvPr id="14" name="圖片 13">
            <a:extLst>
              <a:ext uri="{FF2B5EF4-FFF2-40B4-BE49-F238E27FC236}">
                <a16:creationId xmlns:a16="http://schemas.microsoft.com/office/drawing/2014/main" id="{D96D8FC6-FFA0-7BF0-A08B-6AEB9E9624E2}"/>
              </a:ext>
            </a:extLst>
          </p:cNvPr>
          <p:cNvPicPr>
            <a:picLocks noChangeAspect="1"/>
          </p:cNvPicPr>
          <p:nvPr/>
        </p:nvPicPr>
        <p:blipFill>
          <a:blip r:embed="rId4"/>
          <a:stretch>
            <a:fillRect/>
          </a:stretch>
        </p:blipFill>
        <p:spPr>
          <a:xfrm>
            <a:off x="7926493" y="3626641"/>
            <a:ext cx="496201" cy="47008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1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1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1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1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預設簡報設計">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新細明體"/>
        <a:cs typeface=""/>
      </a:majorFont>
      <a:minorFont>
        <a:latin typeface="Arial"/>
        <a:ea typeface="新細明體"/>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214</TotalTime>
  <Words>1757</Words>
  <Application>Microsoft Office PowerPoint</Application>
  <PresentationFormat>如螢幕大小 (4:3)</PresentationFormat>
  <Paragraphs>378</Paragraphs>
  <Slides>39</Slides>
  <Notes>0</Notes>
  <HiddenSlides>0</HiddenSlides>
  <MMClips>0</MMClips>
  <ScaleCrop>false</ScaleCrop>
  <HeadingPairs>
    <vt:vector size="6" baseType="variant">
      <vt:variant>
        <vt:lpstr>使用字型</vt:lpstr>
      </vt:variant>
      <vt:variant>
        <vt:i4>6</vt:i4>
      </vt:variant>
      <vt:variant>
        <vt:lpstr>佈景主題</vt:lpstr>
      </vt:variant>
      <vt:variant>
        <vt:i4>2</vt:i4>
      </vt:variant>
      <vt:variant>
        <vt:lpstr>投影片標題</vt:lpstr>
      </vt:variant>
      <vt:variant>
        <vt:i4>39</vt:i4>
      </vt:variant>
    </vt:vector>
  </HeadingPairs>
  <TitlesOfParts>
    <vt:vector size="47" baseType="lpstr">
      <vt:lpstr>微軟正黑體</vt:lpstr>
      <vt:lpstr>新細明體</vt:lpstr>
      <vt:lpstr>標楷體</vt:lpstr>
      <vt:lpstr>Arial</vt:lpstr>
      <vt:lpstr>Calibri</vt:lpstr>
      <vt:lpstr>Times New Roman</vt:lpstr>
      <vt:lpstr>預設簡報設計</vt:lpstr>
      <vt:lpstr>Office Theme</vt:lpstr>
      <vt:lpstr>初中 單元七： 對外事務</vt:lpstr>
      <vt:lpstr>PowerPoint 簡報</vt:lpstr>
      <vt:lpstr>從《基本法》的對外事務看法律的美</vt:lpstr>
      <vt:lpstr>PowerPoint 簡報</vt:lpstr>
      <vt:lpstr>從《基本法》的對外事務看法律的美</vt:lpstr>
      <vt:lpstr>從《基本法》的對外事務看法律的美</vt:lpstr>
      <vt:lpstr>從《基本法》的對外事務看法律的美</vt:lpstr>
      <vt:lpstr>第七章「對外事務」怎樣展現  《基本法》在邏輯上的嚴謹而慎密？</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第七章「對外事務」怎樣展現 《基本法》在語言上的精確而易明？</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Luk Tzu Wei</dc:creator>
  <cp:lastModifiedBy>Simon Lee</cp:lastModifiedBy>
  <cp:revision>203</cp:revision>
  <dcterms:created xsi:type="dcterms:W3CDTF">2020-11-14T04:47:00Z</dcterms:created>
  <dcterms:modified xsi:type="dcterms:W3CDTF">2022-05-23T08:06:42Z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1033-11.2.0.8641</vt:lpwstr>
  </property>
</Properties>
</file>